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10" r:id="rId3"/>
    <p:sldId id="342" r:id="rId5"/>
    <p:sldId id="335" r:id="rId6"/>
    <p:sldId id="338" r:id="rId7"/>
    <p:sldId id="272" r:id="rId8"/>
    <p:sldId id="259" r:id="rId9"/>
    <p:sldId id="367" r:id="rId10"/>
    <p:sldId id="330" r:id="rId11"/>
    <p:sldId id="352" r:id="rId12"/>
    <p:sldId id="353" r:id="rId13"/>
    <p:sldId id="354" r:id="rId14"/>
    <p:sldId id="355" r:id="rId15"/>
    <p:sldId id="356" r:id="rId16"/>
    <p:sldId id="357" r:id="rId17"/>
    <p:sldId id="362" r:id="rId18"/>
    <p:sldId id="332" r:id="rId19"/>
    <p:sldId id="341" r:id="rId20"/>
    <p:sldId id="358" r:id="rId21"/>
    <p:sldId id="339" r:id="rId22"/>
  </p:sldIdLst>
  <p:sldSz cx="9144000" cy="6858000" type="screen4x3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4" userDrawn="1">
          <p15:clr>
            <a:srgbClr val="A4A3A4"/>
          </p15:clr>
        </p15:guide>
        <p15:guide id="2" pos="28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38D"/>
    <a:srgbClr val="E2EBEF"/>
    <a:srgbClr val="00938F"/>
    <a:srgbClr val="8129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108" d="100"/>
          <a:sy n="108" d="100"/>
        </p:scale>
        <p:origin x="-1704" y="-78"/>
      </p:cViewPr>
      <p:guideLst>
        <p:guide orient="horz" pos="2094"/>
        <p:guide pos="286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gs" Target="tags/tag98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86292-DAA9-46B7-9D5D-0FFC8538CB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4F34A7-7833-4568-BEC2-40B074A99AB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6146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101DD-9C4B-450B-80AA-0999134950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101DD-9C4B-450B-80AA-0999134950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101DD-9C4B-450B-80AA-0999134950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101DD-9C4B-450B-80AA-0999134950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101DD-9C4B-450B-80AA-0999134950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101DD-9C4B-450B-80AA-0999134950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101DD-9C4B-450B-80AA-0999134950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101DD-9C4B-450B-80AA-0999134950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101DD-9C4B-450B-80AA-0999134950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19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  <p:sp>
        <p:nvSpPr>
          <p:cNvPr id="819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p>
            <a:pPr lvl="0" algn="r"/>
            <a:fld id="{9A0DB2DC-4C9A-4742-B13C-FB6460FD3503}" type="slidenum">
              <a:rPr lang="zh-CN" altLang="en-US" sz="120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101DD-9C4B-450B-80AA-0999134950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101DD-9C4B-450B-80AA-0999134950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101DD-9C4B-450B-80AA-0999134950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101DD-9C4B-450B-80AA-0999134950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101DD-9C4B-450B-80AA-0999134950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101DD-9C4B-450B-80AA-0999134950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101DD-9C4B-450B-80AA-0999134950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showMasterSp="0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buFontTx/>
              <a:buNone/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283A5B9-379D-4B4B-90EE-08FF8C71945B}" type="datetime1">
              <a:rPr lang="zh-CN" altLang="en-US"/>
            </a:fld>
            <a:endParaRPr lang="zh-CN" altLang="en-US" sz="180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7162800" y="6400800"/>
            <a:ext cx="893763" cy="244475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buFontTx/>
              <a:buNone/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CF7E17-E5EA-4E24-81CD-6B5DC5A3672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838200" y="1201739"/>
            <a:ext cx="8016479" cy="0"/>
          </a:xfrm>
          <a:prstGeom prst="line">
            <a:avLst/>
          </a:prstGeom>
          <a:ln>
            <a:solidFill>
              <a:srgbClr val="004C7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hape 13"/>
          <p:cNvSpPr txBox="1"/>
          <p:nvPr userDrawn="1"/>
        </p:nvSpPr>
        <p:spPr>
          <a:xfrm>
            <a:off x="8383376" y="752775"/>
            <a:ext cx="377822" cy="276981"/>
          </a:xfrm>
          <a:prstGeom prst="rect">
            <a:avLst/>
          </a:prstGeom>
          <a:noFill/>
          <a:ln>
            <a:noFill/>
          </a:ln>
        </p:spPr>
        <p:txBody>
          <a:bodyPr lIns="91413" tIns="45700" rIns="9141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600" b="0" i="0" u="none" strike="noStrike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Lato"/>
                <a:cs typeface="Lato"/>
                <a:sym typeface="Lato"/>
              </a:rPr>
            </a:fld>
            <a:endParaRPr lang="en-US" sz="1600" b="0" i="0" u="none" strike="noStrike" cap="none" spc="0" baseline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838200" y="1201739"/>
            <a:ext cx="8016479" cy="0"/>
          </a:xfrm>
          <a:prstGeom prst="line">
            <a:avLst/>
          </a:prstGeom>
          <a:ln>
            <a:solidFill>
              <a:srgbClr val="004C7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hape 13"/>
          <p:cNvSpPr txBox="1"/>
          <p:nvPr userDrawn="1"/>
        </p:nvSpPr>
        <p:spPr>
          <a:xfrm>
            <a:off x="8383376" y="752775"/>
            <a:ext cx="377822" cy="276981"/>
          </a:xfrm>
          <a:prstGeom prst="rect">
            <a:avLst/>
          </a:prstGeom>
          <a:noFill/>
          <a:ln>
            <a:noFill/>
          </a:ln>
        </p:spPr>
        <p:txBody>
          <a:bodyPr lIns="91413" tIns="45700" rIns="9141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600" b="0" i="0" u="none" strike="noStrike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Lato"/>
                <a:cs typeface="Lato"/>
                <a:sym typeface="Lato"/>
              </a:rPr>
            </a:fld>
            <a:endParaRPr lang="en-US" sz="1600" b="0" i="0" u="none" strike="noStrike" cap="none" spc="0" baseline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838200" y="1201739"/>
            <a:ext cx="8016479" cy="0"/>
          </a:xfrm>
          <a:prstGeom prst="line">
            <a:avLst/>
          </a:prstGeom>
          <a:ln>
            <a:solidFill>
              <a:srgbClr val="004C7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hape 13"/>
          <p:cNvSpPr txBox="1"/>
          <p:nvPr userDrawn="1"/>
        </p:nvSpPr>
        <p:spPr>
          <a:xfrm>
            <a:off x="8383376" y="752775"/>
            <a:ext cx="377822" cy="276981"/>
          </a:xfrm>
          <a:prstGeom prst="rect">
            <a:avLst/>
          </a:prstGeom>
          <a:noFill/>
          <a:ln>
            <a:noFill/>
          </a:ln>
        </p:spPr>
        <p:txBody>
          <a:bodyPr lIns="91413" tIns="45700" rIns="9141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600" b="0" i="0" u="none" strike="noStrike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Lato"/>
                <a:cs typeface="Lato"/>
                <a:sym typeface="Lato"/>
              </a:rPr>
            </a:fld>
            <a:endParaRPr lang="en-US" sz="1600" b="0" i="0" u="none" strike="noStrike" cap="none" spc="0" baseline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838200" y="1201739"/>
            <a:ext cx="8016479" cy="0"/>
          </a:xfrm>
          <a:prstGeom prst="line">
            <a:avLst/>
          </a:prstGeom>
          <a:ln>
            <a:solidFill>
              <a:srgbClr val="004C7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hape 13"/>
          <p:cNvSpPr txBox="1"/>
          <p:nvPr userDrawn="1"/>
        </p:nvSpPr>
        <p:spPr>
          <a:xfrm>
            <a:off x="8383376" y="752775"/>
            <a:ext cx="377822" cy="276981"/>
          </a:xfrm>
          <a:prstGeom prst="rect">
            <a:avLst/>
          </a:prstGeom>
          <a:noFill/>
          <a:ln>
            <a:noFill/>
          </a:ln>
        </p:spPr>
        <p:txBody>
          <a:bodyPr lIns="91413" tIns="45700" rIns="9141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600" b="0" i="0" u="none" strike="noStrike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Lato"/>
                <a:cs typeface="Lato"/>
                <a:sym typeface="Lato"/>
              </a:rPr>
            </a:fld>
            <a:endParaRPr lang="en-US" sz="1600" b="0" i="0" u="none" strike="noStrike" cap="none" spc="0" baseline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838200" y="1201739"/>
            <a:ext cx="8016479" cy="0"/>
          </a:xfrm>
          <a:prstGeom prst="line">
            <a:avLst/>
          </a:prstGeom>
          <a:ln>
            <a:solidFill>
              <a:srgbClr val="004C7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hape 13"/>
          <p:cNvSpPr txBox="1"/>
          <p:nvPr userDrawn="1"/>
        </p:nvSpPr>
        <p:spPr>
          <a:xfrm>
            <a:off x="8383376" y="752775"/>
            <a:ext cx="377822" cy="276981"/>
          </a:xfrm>
          <a:prstGeom prst="rect">
            <a:avLst/>
          </a:prstGeom>
          <a:noFill/>
          <a:ln>
            <a:noFill/>
          </a:ln>
        </p:spPr>
        <p:txBody>
          <a:bodyPr lIns="91413" tIns="45700" rIns="9141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600" b="0" i="0" u="none" strike="noStrike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Lato"/>
                <a:cs typeface="Lato"/>
                <a:sym typeface="Lato"/>
              </a:rPr>
            </a:fld>
            <a:endParaRPr lang="en-US" sz="1600" b="0" i="0" u="none" strike="noStrike" cap="none" spc="0" baseline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838200" y="1201739"/>
            <a:ext cx="8016479" cy="0"/>
          </a:xfrm>
          <a:prstGeom prst="line">
            <a:avLst/>
          </a:prstGeom>
          <a:ln>
            <a:solidFill>
              <a:srgbClr val="004C7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hape 13"/>
          <p:cNvSpPr txBox="1"/>
          <p:nvPr userDrawn="1"/>
        </p:nvSpPr>
        <p:spPr>
          <a:xfrm>
            <a:off x="8383376" y="752775"/>
            <a:ext cx="377822" cy="276981"/>
          </a:xfrm>
          <a:prstGeom prst="rect">
            <a:avLst/>
          </a:prstGeom>
          <a:noFill/>
          <a:ln>
            <a:noFill/>
          </a:ln>
        </p:spPr>
        <p:txBody>
          <a:bodyPr lIns="91413" tIns="45700" rIns="9141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600" b="0" i="0" u="none" strike="noStrike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Lato"/>
                <a:cs typeface="Lato"/>
                <a:sym typeface="Lato"/>
              </a:rPr>
            </a:fld>
            <a:endParaRPr lang="en-US" sz="1600" b="0" i="0" u="none" strike="noStrike" cap="none" spc="0" baseline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图形 4"/>
          <p:cNvGrpSpPr/>
          <p:nvPr userDrawn="1"/>
        </p:nvGrpSpPr>
        <p:grpSpPr>
          <a:xfrm>
            <a:off x="8234389" y="306894"/>
            <a:ext cx="786608" cy="1326770"/>
            <a:chOff x="9179051" y="896492"/>
            <a:chExt cx="825912" cy="1044797"/>
          </a:xfrm>
        </p:grpSpPr>
        <p:sp>
          <p:nvSpPr>
            <p:cNvPr id="8" name="任意多边形: 形状 7"/>
            <p:cNvSpPr/>
            <p:nvPr/>
          </p:nvSpPr>
          <p:spPr>
            <a:xfrm>
              <a:off x="9238392" y="906017"/>
              <a:ext cx="512826" cy="1025747"/>
            </a:xfrm>
            <a:custGeom>
              <a:avLst/>
              <a:gdLst>
                <a:gd name="connsiteX0" fmla="*/ 0 w 512826"/>
                <a:gd name="connsiteY0" fmla="*/ 0 h 1025747"/>
                <a:gd name="connsiteX1" fmla="*/ 0 w 512826"/>
                <a:gd name="connsiteY1" fmla="*/ 1025747 h 1025747"/>
                <a:gd name="connsiteX2" fmla="*/ 512826 w 512826"/>
                <a:gd name="connsiteY2" fmla="*/ 512921 h 1025747"/>
                <a:gd name="connsiteX3" fmla="*/ 0 w 512826"/>
                <a:gd name="connsiteY3" fmla="*/ 0 h 102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2826" h="1025747">
                  <a:moveTo>
                    <a:pt x="0" y="0"/>
                  </a:moveTo>
                  <a:lnTo>
                    <a:pt x="0" y="1025747"/>
                  </a:lnTo>
                  <a:cubicBezTo>
                    <a:pt x="283274" y="1025747"/>
                    <a:pt x="512826" y="796100"/>
                    <a:pt x="512826" y="512921"/>
                  </a:cubicBezTo>
                  <a:cubicBezTo>
                    <a:pt x="512922" y="229648"/>
                    <a:pt x="283274" y="0"/>
                    <a:pt x="0" y="0"/>
                  </a:cubicBezTo>
                  <a:close/>
                </a:path>
              </a:pathLst>
            </a:custGeom>
            <a:solidFill>
              <a:srgbClr val="EB879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9473088" y="896492"/>
              <a:ext cx="531876" cy="1044797"/>
            </a:xfrm>
            <a:custGeom>
              <a:avLst/>
              <a:gdLst>
                <a:gd name="connsiteX0" fmla="*/ 9525 w 531876"/>
                <a:gd name="connsiteY0" fmla="*/ 1044797 h 1044797"/>
                <a:gd name="connsiteX1" fmla="*/ 0 w 531876"/>
                <a:gd name="connsiteY1" fmla="*/ 1035272 h 1044797"/>
                <a:gd name="connsiteX2" fmla="*/ 0 w 531876"/>
                <a:gd name="connsiteY2" fmla="*/ 9525 h 1044797"/>
                <a:gd name="connsiteX3" fmla="*/ 9525 w 531876"/>
                <a:gd name="connsiteY3" fmla="*/ 0 h 1044797"/>
                <a:gd name="connsiteX4" fmla="*/ 531876 w 531876"/>
                <a:gd name="connsiteY4" fmla="*/ 522351 h 1044797"/>
                <a:gd name="connsiteX5" fmla="*/ 9525 w 531876"/>
                <a:gd name="connsiteY5" fmla="*/ 1044797 h 1044797"/>
                <a:gd name="connsiteX6" fmla="*/ 19050 w 531876"/>
                <a:gd name="connsiteY6" fmla="*/ 19145 h 1044797"/>
                <a:gd name="connsiteX7" fmla="*/ 19050 w 531876"/>
                <a:gd name="connsiteY7" fmla="*/ 1025652 h 1044797"/>
                <a:gd name="connsiteX8" fmla="*/ 512826 w 531876"/>
                <a:gd name="connsiteY8" fmla="*/ 522446 h 1044797"/>
                <a:gd name="connsiteX9" fmla="*/ 19050 w 531876"/>
                <a:gd name="connsiteY9" fmla="*/ 19145 h 104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1876" h="1044797">
                  <a:moveTo>
                    <a:pt x="9525" y="1044797"/>
                  </a:moveTo>
                  <a:cubicBezTo>
                    <a:pt x="4286" y="1044797"/>
                    <a:pt x="0" y="1040511"/>
                    <a:pt x="0" y="1035272"/>
                  </a:cubicBezTo>
                  <a:lnTo>
                    <a:pt x="0" y="9525"/>
                  </a:lnTo>
                  <a:cubicBezTo>
                    <a:pt x="0" y="4286"/>
                    <a:pt x="4286" y="0"/>
                    <a:pt x="9525" y="0"/>
                  </a:cubicBezTo>
                  <a:cubicBezTo>
                    <a:pt x="297561" y="0"/>
                    <a:pt x="531876" y="234315"/>
                    <a:pt x="531876" y="522351"/>
                  </a:cubicBezTo>
                  <a:cubicBezTo>
                    <a:pt x="531972" y="810482"/>
                    <a:pt x="297561" y="1044797"/>
                    <a:pt x="9525" y="1044797"/>
                  </a:cubicBezTo>
                  <a:close/>
                  <a:moveTo>
                    <a:pt x="19050" y="19145"/>
                  </a:moveTo>
                  <a:lnTo>
                    <a:pt x="19050" y="1025652"/>
                  </a:lnTo>
                  <a:cubicBezTo>
                    <a:pt x="292227" y="1020508"/>
                    <a:pt x="512826" y="796766"/>
                    <a:pt x="512826" y="522446"/>
                  </a:cubicBezTo>
                  <a:cubicBezTo>
                    <a:pt x="512922" y="248031"/>
                    <a:pt x="292227" y="24289"/>
                    <a:pt x="19050" y="19145"/>
                  </a:cubicBezTo>
                  <a:close/>
                </a:path>
              </a:pathLst>
            </a:custGeom>
            <a:solidFill>
              <a:srgbClr val="2829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任意多边形: 形状 9"/>
            <p:cNvSpPr/>
            <p:nvPr/>
          </p:nvSpPr>
          <p:spPr>
            <a:xfrm>
              <a:off x="9179051" y="1729454"/>
              <a:ext cx="130873" cy="130873"/>
            </a:xfrm>
            <a:custGeom>
              <a:avLst/>
              <a:gdLst>
                <a:gd name="connsiteX0" fmla="*/ 130873 w 130873"/>
                <a:gd name="connsiteY0" fmla="*/ 22479 h 130873"/>
                <a:gd name="connsiteX1" fmla="*/ 108395 w 130873"/>
                <a:gd name="connsiteY1" fmla="*/ 0 h 130873"/>
                <a:gd name="connsiteX2" fmla="*/ 65437 w 130873"/>
                <a:gd name="connsiteY2" fmla="*/ 42863 h 130873"/>
                <a:gd name="connsiteX3" fmla="*/ 22574 w 130873"/>
                <a:gd name="connsiteY3" fmla="*/ 0 h 130873"/>
                <a:gd name="connsiteX4" fmla="*/ 0 w 130873"/>
                <a:gd name="connsiteY4" fmla="*/ 22479 h 130873"/>
                <a:gd name="connsiteX5" fmla="*/ 42958 w 130873"/>
                <a:gd name="connsiteY5" fmla="*/ 65437 h 130873"/>
                <a:gd name="connsiteX6" fmla="*/ 0 w 130873"/>
                <a:gd name="connsiteY6" fmla="*/ 108299 h 130873"/>
                <a:gd name="connsiteX7" fmla="*/ 22574 w 130873"/>
                <a:gd name="connsiteY7" fmla="*/ 130873 h 130873"/>
                <a:gd name="connsiteX8" fmla="*/ 65437 w 130873"/>
                <a:gd name="connsiteY8" fmla="*/ 87916 h 130873"/>
                <a:gd name="connsiteX9" fmla="*/ 108395 w 130873"/>
                <a:gd name="connsiteY9" fmla="*/ 130873 h 130873"/>
                <a:gd name="connsiteX10" fmla="*/ 130873 w 130873"/>
                <a:gd name="connsiteY10" fmla="*/ 108299 h 130873"/>
                <a:gd name="connsiteX11" fmla="*/ 88011 w 130873"/>
                <a:gd name="connsiteY11" fmla="*/ 65437 h 13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873" h="130873">
                  <a:moveTo>
                    <a:pt x="130873" y="22479"/>
                  </a:moveTo>
                  <a:lnTo>
                    <a:pt x="108395" y="0"/>
                  </a:lnTo>
                  <a:lnTo>
                    <a:pt x="65437" y="42863"/>
                  </a:lnTo>
                  <a:lnTo>
                    <a:pt x="22574" y="0"/>
                  </a:lnTo>
                  <a:lnTo>
                    <a:pt x="0" y="22479"/>
                  </a:lnTo>
                  <a:lnTo>
                    <a:pt x="42958" y="65437"/>
                  </a:lnTo>
                  <a:lnTo>
                    <a:pt x="0" y="108299"/>
                  </a:lnTo>
                  <a:lnTo>
                    <a:pt x="22574" y="130873"/>
                  </a:lnTo>
                  <a:lnTo>
                    <a:pt x="65437" y="87916"/>
                  </a:lnTo>
                  <a:lnTo>
                    <a:pt x="108395" y="130873"/>
                  </a:lnTo>
                  <a:lnTo>
                    <a:pt x="130873" y="108299"/>
                  </a:lnTo>
                  <a:lnTo>
                    <a:pt x="88011" y="65437"/>
                  </a:lnTo>
                  <a:close/>
                </a:path>
              </a:pathLst>
            </a:custGeom>
            <a:solidFill>
              <a:srgbClr val="2829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" name="组合 10"/>
          <p:cNvGrpSpPr/>
          <p:nvPr userDrawn="1"/>
        </p:nvGrpSpPr>
        <p:grpSpPr>
          <a:xfrm>
            <a:off x="282399" y="2067020"/>
            <a:ext cx="782250" cy="4679907"/>
            <a:chOff x="376532" y="2067019"/>
            <a:chExt cx="1043000" cy="4679907"/>
          </a:xfrm>
        </p:grpSpPr>
        <p:sp>
          <p:nvSpPr>
            <p:cNvPr id="12" name="任意多边形: 形状 11"/>
            <p:cNvSpPr/>
            <p:nvPr/>
          </p:nvSpPr>
          <p:spPr>
            <a:xfrm rot="13500000">
              <a:off x="525732" y="5265372"/>
              <a:ext cx="794975" cy="794975"/>
            </a:xfrm>
            <a:custGeom>
              <a:avLst/>
              <a:gdLst>
                <a:gd name="connsiteX0" fmla="*/ 0 w 637787"/>
                <a:gd name="connsiteY0" fmla="*/ 0 h 637787"/>
                <a:gd name="connsiteX1" fmla="*/ 637788 w 637787"/>
                <a:gd name="connsiteY1" fmla="*/ 0 h 637787"/>
                <a:gd name="connsiteX2" fmla="*/ 637788 w 637787"/>
                <a:gd name="connsiteY2" fmla="*/ 637788 h 637787"/>
                <a:gd name="connsiteX3" fmla="*/ 0 w 637787"/>
                <a:gd name="connsiteY3" fmla="*/ 637788 h 63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787" h="637787">
                  <a:moveTo>
                    <a:pt x="0" y="0"/>
                  </a:moveTo>
                  <a:lnTo>
                    <a:pt x="637788" y="0"/>
                  </a:lnTo>
                  <a:lnTo>
                    <a:pt x="637788" y="637788"/>
                  </a:lnTo>
                  <a:lnTo>
                    <a:pt x="0" y="637788"/>
                  </a:lnTo>
                  <a:close/>
                </a:path>
              </a:pathLst>
            </a:custGeom>
            <a:solidFill>
              <a:srgbClr val="EB879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376532" y="5332197"/>
              <a:ext cx="1043000" cy="1414729"/>
            </a:xfrm>
            <a:custGeom>
              <a:avLst/>
              <a:gdLst>
                <a:gd name="connsiteX0" fmla="*/ 0 w 836771"/>
                <a:gd name="connsiteY0" fmla="*/ 709422 h 1134999"/>
                <a:gd name="connsiteX1" fmla="*/ 407670 w 836771"/>
                <a:gd name="connsiteY1" fmla="*/ 1134999 h 1134999"/>
                <a:gd name="connsiteX2" fmla="*/ 833152 w 836771"/>
                <a:gd name="connsiteY2" fmla="*/ 727424 h 1134999"/>
                <a:gd name="connsiteX3" fmla="*/ 836771 w 836771"/>
                <a:gd name="connsiteY3" fmla="*/ 422529 h 1134999"/>
                <a:gd name="connsiteX4" fmla="*/ 432054 w 836771"/>
                <a:gd name="connsiteY4" fmla="*/ 0 h 1134999"/>
                <a:gd name="connsiteX5" fmla="*/ 9525 w 836771"/>
                <a:gd name="connsiteY5" fmla="*/ 404717 h 1134999"/>
                <a:gd name="connsiteX6" fmla="*/ 0 w 836771"/>
                <a:gd name="connsiteY6" fmla="*/ 709422 h 1134999"/>
                <a:gd name="connsiteX7" fmla="*/ 23622 w 836771"/>
                <a:gd name="connsiteY7" fmla="*/ 410908 h 1134999"/>
                <a:gd name="connsiteX8" fmla="*/ 424339 w 836771"/>
                <a:gd name="connsiteY8" fmla="*/ 27051 h 1134999"/>
                <a:gd name="connsiteX9" fmla="*/ 418243 w 836771"/>
                <a:gd name="connsiteY9" fmla="*/ 308800 h 1134999"/>
                <a:gd name="connsiteX10" fmla="*/ 14668 w 836771"/>
                <a:gd name="connsiteY10" fmla="*/ 695325 h 1134999"/>
                <a:gd name="connsiteX11" fmla="*/ 23622 w 836771"/>
                <a:gd name="connsiteY11" fmla="*/ 410908 h 1134999"/>
                <a:gd name="connsiteX12" fmla="*/ 408051 w 836771"/>
                <a:gd name="connsiteY12" fmla="*/ 1114806 h 1134999"/>
                <a:gd name="connsiteX13" fmla="*/ 20193 w 836771"/>
                <a:gd name="connsiteY13" fmla="*/ 709803 h 1134999"/>
                <a:gd name="connsiteX14" fmla="*/ 425196 w 836771"/>
                <a:gd name="connsiteY14" fmla="*/ 321945 h 1134999"/>
                <a:gd name="connsiteX15" fmla="*/ 813054 w 836771"/>
                <a:gd name="connsiteY15" fmla="*/ 726948 h 1134999"/>
                <a:gd name="connsiteX16" fmla="*/ 408051 w 836771"/>
                <a:gd name="connsiteY16" fmla="*/ 1114806 h 1134999"/>
                <a:gd name="connsiteX17" fmla="*/ 819055 w 836771"/>
                <a:gd name="connsiteY17" fmla="*/ 712756 h 1134999"/>
                <a:gd name="connsiteX18" fmla="*/ 432530 w 836771"/>
                <a:gd name="connsiteY18" fmla="*/ 309181 h 1134999"/>
                <a:gd name="connsiteX19" fmla="*/ 438626 w 836771"/>
                <a:gd name="connsiteY19" fmla="*/ 27432 h 1134999"/>
                <a:gd name="connsiteX20" fmla="*/ 822484 w 836771"/>
                <a:gd name="connsiteY20" fmla="*/ 428149 h 1134999"/>
                <a:gd name="connsiteX21" fmla="*/ 819055 w 836771"/>
                <a:gd name="connsiteY21" fmla="*/ 712756 h 1134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36771" h="1134999">
                  <a:moveTo>
                    <a:pt x="0" y="709422"/>
                  </a:moveTo>
                  <a:lnTo>
                    <a:pt x="407670" y="1134999"/>
                  </a:lnTo>
                  <a:lnTo>
                    <a:pt x="833152" y="727424"/>
                  </a:lnTo>
                  <a:lnTo>
                    <a:pt x="836771" y="422529"/>
                  </a:lnTo>
                  <a:lnTo>
                    <a:pt x="432054" y="0"/>
                  </a:lnTo>
                  <a:lnTo>
                    <a:pt x="9525" y="404717"/>
                  </a:lnTo>
                  <a:lnTo>
                    <a:pt x="0" y="709422"/>
                  </a:lnTo>
                  <a:close/>
                  <a:moveTo>
                    <a:pt x="23622" y="410908"/>
                  </a:moveTo>
                  <a:lnTo>
                    <a:pt x="424339" y="27051"/>
                  </a:lnTo>
                  <a:lnTo>
                    <a:pt x="418243" y="308800"/>
                  </a:lnTo>
                  <a:lnTo>
                    <a:pt x="14668" y="695325"/>
                  </a:lnTo>
                  <a:lnTo>
                    <a:pt x="23622" y="410908"/>
                  </a:lnTo>
                  <a:close/>
                  <a:moveTo>
                    <a:pt x="408051" y="1114806"/>
                  </a:moveTo>
                  <a:lnTo>
                    <a:pt x="20193" y="709803"/>
                  </a:lnTo>
                  <a:lnTo>
                    <a:pt x="425196" y="321945"/>
                  </a:lnTo>
                  <a:lnTo>
                    <a:pt x="813054" y="726948"/>
                  </a:lnTo>
                  <a:lnTo>
                    <a:pt x="408051" y="1114806"/>
                  </a:lnTo>
                  <a:close/>
                  <a:moveTo>
                    <a:pt x="819055" y="712756"/>
                  </a:moveTo>
                  <a:lnTo>
                    <a:pt x="432530" y="309181"/>
                  </a:lnTo>
                  <a:lnTo>
                    <a:pt x="438626" y="27432"/>
                  </a:lnTo>
                  <a:lnTo>
                    <a:pt x="822484" y="428149"/>
                  </a:lnTo>
                  <a:lnTo>
                    <a:pt x="819055" y="712756"/>
                  </a:lnTo>
                  <a:close/>
                </a:path>
              </a:pathLst>
            </a:custGeom>
            <a:solidFill>
              <a:srgbClr val="004C7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" name="图形 4"/>
            <p:cNvGrpSpPr/>
            <p:nvPr/>
          </p:nvGrpSpPr>
          <p:grpSpPr>
            <a:xfrm>
              <a:off x="634640" y="2067019"/>
              <a:ext cx="42028" cy="2680218"/>
              <a:chOff x="2573083" y="2371915"/>
              <a:chExt cx="33718" cy="2150268"/>
            </a:xfrm>
            <a:solidFill>
              <a:srgbClr val="004C7E"/>
            </a:solidFill>
          </p:grpSpPr>
          <p:sp>
            <p:nvSpPr>
              <p:cNvPr id="16" name="任意多边形: 形状 15"/>
              <p:cNvSpPr/>
              <p:nvPr/>
            </p:nvSpPr>
            <p:spPr>
              <a:xfrm>
                <a:off x="2573083" y="2371915"/>
                <a:ext cx="33718" cy="33718"/>
              </a:xfrm>
              <a:custGeom>
                <a:avLst/>
                <a:gdLst>
                  <a:gd name="connsiteX0" fmla="*/ 33719 w 33718"/>
                  <a:gd name="connsiteY0" fmla="*/ 16859 h 33718"/>
                  <a:gd name="connsiteX1" fmla="*/ 16859 w 33718"/>
                  <a:gd name="connsiteY1" fmla="*/ 33718 h 33718"/>
                  <a:gd name="connsiteX2" fmla="*/ 0 w 33718"/>
                  <a:gd name="connsiteY2" fmla="*/ 16859 h 33718"/>
                  <a:gd name="connsiteX3" fmla="*/ 16859 w 33718"/>
                  <a:gd name="connsiteY3" fmla="*/ 0 h 33718"/>
                  <a:gd name="connsiteX4" fmla="*/ 33719 w 33718"/>
                  <a:gd name="connsiteY4" fmla="*/ 16859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33719" y="16859"/>
                    </a:moveTo>
                    <a:cubicBezTo>
                      <a:pt x="33719" y="26170"/>
                      <a:pt x="26170" y="33718"/>
                      <a:pt x="16859" y="33718"/>
                    </a:cubicBezTo>
                    <a:cubicBezTo>
                      <a:pt x="7548" y="33718"/>
                      <a:pt x="0" y="26170"/>
                      <a:pt x="0" y="16859"/>
                    </a:cubicBezTo>
                    <a:cubicBezTo>
                      <a:pt x="0" y="7548"/>
                      <a:pt x="7548" y="0"/>
                      <a:pt x="16859" y="0"/>
                    </a:cubicBezTo>
                    <a:cubicBezTo>
                      <a:pt x="26170" y="0"/>
                      <a:pt x="33719" y="7548"/>
                      <a:pt x="33719" y="16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2573083" y="2444877"/>
                <a:ext cx="33718" cy="33718"/>
              </a:xfrm>
              <a:custGeom>
                <a:avLst/>
                <a:gdLst>
                  <a:gd name="connsiteX0" fmla="*/ 33719 w 33718"/>
                  <a:gd name="connsiteY0" fmla="*/ 16859 h 33718"/>
                  <a:gd name="connsiteX1" fmla="*/ 16859 w 33718"/>
                  <a:gd name="connsiteY1" fmla="*/ 33719 h 33718"/>
                  <a:gd name="connsiteX2" fmla="*/ 0 w 33718"/>
                  <a:gd name="connsiteY2" fmla="*/ 16859 h 33718"/>
                  <a:gd name="connsiteX3" fmla="*/ 16859 w 33718"/>
                  <a:gd name="connsiteY3" fmla="*/ 0 h 33718"/>
                  <a:gd name="connsiteX4" fmla="*/ 33719 w 33718"/>
                  <a:gd name="connsiteY4" fmla="*/ 16859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33719" y="16859"/>
                    </a:moveTo>
                    <a:cubicBezTo>
                      <a:pt x="33719" y="26170"/>
                      <a:pt x="26170" y="33719"/>
                      <a:pt x="16859" y="33719"/>
                    </a:cubicBezTo>
                    <a:cubicBezTo>
                      <a:pt x="7548" y="33719"/>
                      <a:pt x="0" y="26170"/>
                      <a:pt x="0" y="16859"/>
                    </a:cubicBezTo>
                    <a:cubicBezTo>
                      <a:pt x="0" y="7548"/>
                      <a:pt x="7548" y="0"/>
                      <a:pt x="16859" y="0"/>
                    </a:cubicBezTo>
                    <a:cubicBezTo>
                      <a:pt x="26170" y="0"/>
                      <a:pt x="33719" y="7548"/>
                      <a:pt x="33719" y="16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2573083" y="2517838"/>
                <a:ext cx="33718" cy="33718"/>
              </a:xfrm>
              <a:custGeom>
                <a:avLst/>
                <a:gdLst>
                  <a:gd name="connsiteX0" fmla="*/ 33719 w 33718"/>
                  <a:gd name="connsiteY0" fmla="*/ 16859 h 33718"/>
                  <a:gd name="connsiteX1" fmla="*/ 16859 w 33718"/>
                  <a:gd name="connsiteY1" fmla="*/ 33719 h 33718"/>
                  <a:gd name="connsiteX2" fmla="*/ 0 w 33718"/>
                  <a:gd name="connsiteY2" fmla="*/ 16859 h 33718"/>
                  <a:gd name="connsiteX3" fmla="*/ 16859 w 33718"/>
                  <a:gd name="connsiteY3" fmla="*/ 0 h 33718"/>
                  <a:gd name="connsiteX4" fmla="*/ 33719 w 33718"/>
                  <a:gd name="connsiteY4" fmla="*/ 16859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33719" y="16859"/>
                    </a:moveTo>
                    <a:cubicBezTo>
                      <a:pt x="33719" y="26170"/>
                      <a:pt x="26170" y="33719"/>
                      <a:pt x="16859" y="33719"/>
                    </a:cubicBezTo>
                    <a:cubicBezTo>
                      <a:pt x="7548" y="33719"/>
                      <a:pt x="0" y="26170"/>
                      <a:pt x="0" y="16859"/>
                    </a:cubicBezTo>
                    <a:cubicBezTo>
                      <a:pt x="0" y="7548"/>
                      <a:pt x="7548" y="0"/>
                      <a:pt x="16859" y="0"/>
                    </a:cubicBezTo>
                    <a:cubicBezTo>
                      <a:pt x="26170" y="0"/>
                      <a:pt x="33719" y="7548"/>
                      <a:pt x="33719" y="16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2573083" y="2590800"/>
                <a:ext cx="33718" cy="33718"/>
              </a:xfrm>
              <a:custGeom>
                <a:avLst/>
                <a:gdLst>
                  <a:gd name="connsiteX0" fmla="*/ 33719 w 33718"/>
                  <a:gd name="connsiteY0" fmla="*/ 16859 h 33718"/>
                  <a:gd name="connsiteX1" fmla="*/ 16859 w 33718"/>
                  <a:gd name="connsiteY1" fmla="*/ 33719 h 33718"/>
                  <a:gd name="connsiteX2" fmla="*/ 0 w 33718"/>
                  <a:gd name="connsiteY2" fmla="*/ 16859 h 33718"/>
                  <a:gd name="connsiteX3" fmla="*/ 16859 w 33718"/>
                  <a:gd name="connsiteY3" fmla="*/ 0 h 33718"/>
                  <a:gd name="connsiteX4" fmla="*/ 33719 w 33718"/>
                  <a:gd name="connsiteY4" fmla="*/ 16859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33719" y="16859"/>
                    </a:moveTo>
                    <a:cubicBezTo>
                      <a:pt x="33719" y="26170"/>
                      <a:pt x="26170" y="33719"/>
                      <a:pt x="16859" y="33719"/>
                    </a:cubicBezTo>
                    <a:cubicBezTo>
                      <a:pt x="7548" y="33719"/>
                      <a:pt x="0" y="26170"/>
                      <a:pt x="0" y="16859"/>
                    </a:cubicBezTo>
                    <a:cubicBezTo>
                      <a:pt x="0" y="7548"/>
                      <a:pt x="7548" y="0"/>
                      <a:pt x="16859" y="0"/>
                    </a:cubicBezTo>
                    <a:cubicBezTo>
                      <a:pt x="26170" y="0"/>
                      <a:pt x="33719" y="7548"/>
                      <a:pt x="33719" y="16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2573083" y="2663856"/>
                <a:ext cx="33718" cy="33718"/>
              </a:xfrm>
              <a:custGeom>
                <a:avLst/>
                <a:gdLst>
                  <a:gd name="connsiteX0" fmla="*/ 33719 w 33718"/>
                  <a:gd name="connsiteY0" fmla="*/ 16859 h 33718"/>
                  <a:gd name="connsiteX1" fmla="*/ 16859 w 33718"/>
                  <a:gd name="connsiteY1" fmla="*/ 33719 h 33718"/>
                  <a:gd name="connsiteX2" fmla="*/ 0 w 33718"/>
                  <a:gd name="connsiteY2" fmla="*/ 16859 h 33718"/>
                  <a:gd name="connsiteX3" fmla="*/ 16859 w 33718"/>
                  <a:gd name="connsiteY3" fmla="*/ 0 h 33718"/>
                  <a:gd name="connsiteX4" fmla="*/ 33719 w 33718"/>
                  <a:gd name="connsiteY4" fmla="*/ 16859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33719" y="16859"/>
                    </a:moveTo>
                    <a:cubicBezTo>
                      <a:pt x="33719" y="26170"/>
                      <a:pt x="26170" y="33719"/>
                      <a:pt x="16859" y="33719"/>
                    </a:cubicBezTo>
                    <a:cubicBezTo>
                      <a:pt x="7548" y="33719"/>
                      <a:pt x="0" y="26170"/>
                      <a:pt x="0" y="16859"/>
                    </a:cubicBezTo>
                    <a:cubicBezTo>
                      <a:pt x="0" y="7548"/>
                      <a:pt x="7548" y="0"/>
                      <a:pt x="16859" y="0"/>
                    </a:cubicBezTo>
                    <a:cubicBezTo>
                      <a:pt x="26170" y="0"/>
                      <a:pt x="33719" y="7548"/>
                      <a:pt x="33719" y="16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2573083" y="2736818"/>
                <a:ext cx="33718" cy="33718"/>
              </a:xfrm>
              <a:custGeom>
                <a:avLst/>
                <a:gdLst>
                  <a:gd name="connsiteX0" fmla="*/ 16859 w 33718"/>
                  <a:gd name="connsiteY0" fmla="*/ 33718 h 33718"/>
                  <a:gd name="connsiteX1" fmla="*/ 0 w 33718"/>
                  <a:gd name="connsiteY1" fmla="*/ 16859 h 33718"/>
                  <a:gd name="connsiteX2" fmla="*/ 16859 w 33718"/>
                  <a:gd name="connsiteY2" fmla="*/ 0 h 33718"/>
                  <a:gd name="connsiteX3" fmla="*/ 33719 w 33718"/>
                  <a:gd name="connsiteY3" fmla="*/ 16859 h 33718"/>
                  <a:gd name="connsiteX4" fmla="*/ 16859 w 33718"/>
                  <a:gd name="connsiteY4" fmla="*/ 33718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33718"/>
                    </a:moveTo>
                    <a:cubicBezTo>
                      <a:pt x="7525" y="33718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ubicBezTo>
                      <a:pt x="26194" y="0"/>
                      <a:pt x="33719" y="7525"/>
                      <a:pt x="33719" y="16859"/>
                    </a:cubicBezTo>
                    <a:cubicBezTo>
                      <a:pt x="33623" y="26099"/>
                      <a:pt x="26098" y="33718"/>
                      <a:pt x="16859" y="337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2573083" y="2809779"/>
                <a:ext cx="33718" cy="33718"/>
              </a:xfrm>
              <a:custGeom>
                <a:avLst/>
                <a:gdLst>
                  <a:gd name="connsiteX0" fmla="*/ 16859 w 33718"/>
                  <a:gd name="connsiteY0" fmla="*/ 33718 h 33718"/>
                  <a:gd name="connsiteX1" fmla="*/ 0 w 33718"/>
                  <a:gd name="connsiteY1" fmla="*/ 16859 h 33718"/>
                  <a:gd name="connsiteX2" fmla="*/ 16859 w 33718"/>
                  <a:gd name="connsiteY2" fmla="*/ 0 h 33718"/>
                  <a:gd name="connsiteX3" fmla="*/ 33719 w 33718"/>
                  <a:gd name="connsiteY3" fmla="*/ 16859 h 33718"/>
                  <a:gd name="connsiteX4" fmla="*/ 16859 w 33718"/>
                  <a:gd name="connsiteY4" fmla="*/ 33718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33718"/>
                    </a:moveTo>
                    <a:cubicBezTo>
                      <a:pt x="7525" y="33718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ubicBezTo>
                      <a:pt x="26194" y="0"/>
                      <a:pt x="33719" y="7525"/>
                      <a:pt x="33719" y="16859"/>
                    </a:cubicBezTo>
                    <a:cubicBezTo>
                      <a:pt x="33623" y="26194"/>
                      <a:pt x="26098" y="33718"/>
                      <a:pt x="16859" y="337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2573083" y="2882741"/>
                <a:ext cx="33718" cy="33718"/>
              </a:xfrm>
              <a:custGeom>
                <a:avLst/>
                <a:gdLst>
                  <a:gd name="connsiteX0" fmla="*/ 16859 w 33718"/>
                  <a:gd name="connsiteY0" fmla="*/ 33719 h 33718"/>
                  <a:gd name="connsiteX1" fmla="*/ 0 w 33718"/>
                  <a:gd name="connsiteY1" fmla="*/ 16859 h 33718"/>
                  <a:gd name="connsiteX2" fmla="*/ 16859 w 33718"/>
                  <a:gd name="connsiteY2" fmla="*/ 0 h 33718"/>
                  <a:gd name="connsiteX3" fmla="*/ 33719 w 33718"/>
                  <a:gd name="connsiteY3" fmla="*/ 16859 h 33718"/>
                  <a:gd name="connsiteX4" fmla="*/ 16859 w 33718"/>
                  <a:gd name="connsiteY4" fmla="*/ 33719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33719"/>
                    </a:moveTo>
                    <a:cubicBezTo>
                      <a:pt x="7525" y="33719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ubicBezTo>
                      <a:pt x="26194" y="0"/>
                      <a:pt x="33719" y="7525"/>
                      <a:pt x="33719" y="16859"/>
                    </a:cubicBezTo>
                    <a:cubicBezTo>
                      <a:pt x="33623" y="26194"/>
                      <a:pt x="26098" y="33719"/>
                      <a:pt x="16859" y="33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2573083" y="2955702"/>
                <a:ext cx="33718" cy="33718"/>
              </a:xfrm>
              <a:custGeom>
                <a:avLst/>
                <a:gdLst>
                  <a:gd name="connsiteX0" fmla="*/ 16859 w 33718"/>
                  <a:gd name="connsiteY0" fmla="*/ 33719 h 33718"/>
                  <a:gd name="connsiteX1" fmla="*/ 0 w 33718"/>
                  <a:gd name="connsiteY1" fmla="*/ 16859 h 33718"/>
                  <a:gd name="connsiteX2" fmla="*/ 16859 w 33718"/>
                  <a:gd name="connsiteY2" fmla="*/ 0 h 33718"/>
                  <a:gd name="connsiteX3" fmla="*/ 33719 w 33718"/>
                  <a:gd name="connsiteY3" fmla="*/ 16859 h 33718"/>
                  <a:gd name="connsiteX4" fmla="*/ 16859 w 33718"/>
                  <a:gd name="connsiteY4" fmla="*/ 33719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33719"/>
                    </a:moveTo>
                    <a:cubicBezTo>
                      <a:pt x="7525" y="33719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ubicBezTo>
                      <a:pt x="26194" y="0"/>
                      <a:pt x="33719" y="7525"/>
                      <a:pt x="33719" y="16859"/>
                    </a:cubicBezTo>
                    <a:cubicBezTo>
                      <a:pt x="33623" y="26194"/>
                      <a:pt x="26098" y="33719"/>
                      <a:pt x="16859" y="33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2573083" y="3028759"/>
                <a:ext cx="33718" cy="33718"/>
              </a:xfrm>
              <a:custGeom>
                <a:avLst/>
                <a:gdLst>
                  <a:gd name="connsiteX0" fmla="*/ 16859 w 33718"/>
                  <a:gd name="connsiteY0" fmla="*/ 33718 h 33718"/>
                  <a:gd name="connsiteX1" fmla="*/ 0 w 33718"/>
                  <a:gd name="connsiteY1" fmla="*/ 16859 h 33718"/>
                  <a:gd name="connsiteX2" fmla="*/ 16859 w 33718"/>
                  <a:gd name="connsiteY2" fmla="*/ 0 h 33718"/>
                  <a:gd name="connsiteX3" fmla="*/ 33719 w 33718"/>
                  <a:gd name="connsiteY3" fmla="*/ 16859 h 33718"/>
                  <a:gd name="connsiteX4" fmla="*/ 16859 w 33718"/>
                  <a:gd name="connsiteY4" fmla="*/ 33718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33718"/>
                    </a:moveTo>
                    <a:cubicBezTo>
                      <a:pt x="7525" y="33718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ubicBezTo>
                      <a:pt x="26194" y="0"/>
                      <a:pt x="33719" y="7525"/>
                      <a:pt x="33719" y="16859"/>
                    </a:cubicBezTo>
                    <a:cubicBezTo>
                      <a:pt x="33623" y="26098"/>
                      <a:pt x="26098" y="33718"/>
                      <a:pt x="16859" y="337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2573083" y="3101721"/>
                <a:ext cx="33718" cy="33718"/>
              </a:xfrm>
              <a:custGeom>
                <a:avLst/>
                <a:gdLst>
                  <a:gd name="connsiteX0" fmla="*/ 16859 w 33718"/>
                  <a:gd name="connsiteY0" fmla="*/ 33718 h 33718"/>
                  <a:gd name="connsiteX1" fmla="*/ 0 w 33718"/>
                  <a:gd name="connsiteY1" fmla="*/ 16859 h 33718"/>
                  <a:gd name="connsiteX2" fmla="*/ 16859 w 33718"/>
                  <a:gd name="connsiteY2" fmla="*/ 0 h 33718"/>
                  <a:gd name="connsiteX3" fmla="*/ 33719 w 33718"/>
                  <a:gd name="connsiteY3" fmla="*/ 16859 h 33718"/>
                  <a:gd name="connsiteX4" fmla="*/ 16859 w 33718"/>
                  <a:gd name="connsiteY4" fmla="*/ 33718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33718"/>
                    </a:moveTo>
                    <a:cubicBezTo>
                      <a:pt x="7525" y="33718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ubicBezTo>
                      <a:pt x="26194" y="0"/>
                      <a:pt x="33719" y="7525"/>
                      <a:pt x="33719" y="16859"/>
                    </a:cubicBezTo>
                    <a:cubicBezTo>
                      <a:pt x="33719" y="26194"/>
                      <a:pt x="26098" y="33718"/>
                      <a:pt x="16859" y="337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2573083" y="3174682"/>
                <a:ext cx="33718" cy="33718"/>
              </a:xfrm>
              <a:custGeom>
                <a:avLst/>
                <a:gdLst>
                  <a:gd name="connsiteX0" fmla="*/ 16859 w 33718"/>
                  <a:gd name="connsiteY0" fmla="*/ 33719 h 33718"/>
                  <a:gd name="connsiteX1" fmla="*/ 0 w 33718"/>
                  <a:gd name="connsiteY1" fmla="*/ 16859 h 33718"/>
                  <a:gd name="connsiteX2" fmla="*/ 16859 w 33718"/>
                  <a:gd name="connsiteY2" fmla="*/ 0 h 33718"/>
                  <a:gd name="connsiteX3" fmla="*/ 33719 w 33718"/>
                  <a:gd name="connsiteY3" fmla="*/ 16859 h 33718"/>
                  <a:gd name="connsiteX4" fmla="*/ 16859 w 33718"/>
                  <a:gd name="connsiteY4" fmla="*/ 33719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33719"/>
                    </a:moveTo>
                    <a:cubicBezTo>
                      <a:pt x="7525" y="33719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ubicBezTo>
                      <a:pt x="26194" y="0"/>
                      <a:pt x="33719" y="7525"/>
                      <a:pt x="33719" y="16859"/>
                    </a:cubicBezTo>
                    <a:cubicBezTo>
                      <a:pt x="33623" y="26194"/>
                      <a:pt x="26098" y="33719"/>
                      <a:pt x="16859" y="33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2573083" y="3247643"/>
                <a:ext cx="33718" cy="33718"/>
              </a:xfrm>
              <a:custGeom>
                <a:avLst/>
                <a:gdLst>
                  <a:gd name="connsiteX0" fmla="*/ 16859 w 33718"/>
                  <a:gd name="connsiteY0" fmla="*/ 33719 h 33718"/>
                  <a:gd name="connsiteX1" fmla="*/ 0 w 33718"/>
                  <a:gd name="connsiteY1" fmla="*/ 16859 h 33718"/>
                  <a:gd name="connsiteX2" fmla="*/ 16859 w 33718"/>
                  <a:gd name="connsiteY2" fmla="*/ 0 h 33718"/>
                  <a:gd name="connsiteX3" fmla="*/ 33719 w 33718"/>
                  <a:gd name="connsiteY3" fmla="*/ 16859 h 33718"/>
                  <a:gd name="connsiteX4" fmla="*/ 16859 w 33718"/>
                  <a:gd name="connsiteY4" fmla="*/ 33719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33719"/>
                    </a:moveTo>
                    <a:cubicBezTo>
                      <a:pt x="7525" y="33719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ubicBezTo>
                      <a:pt x="26194" y="0"/>
                      <a:pt x="33719" y="7525"/>
                      <a:pt x="33719" y="16859"/>
                    </a:cubicBezTo>
                    <a:cubicBezTo>
                      <a:pt x="33623" y="26194"/>
                      <a:pt x="26098" y="33719"/>
                      <a:pt x="16859" y="33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2573083" y="3320700"/>
                <a:ext cx="33718" cy="33718"/>
              </a:xfrm>
              <a:custGeom>
                <a:avLst/>
                <a:gdLst>
                  <a:gd name="connsiteX0" fmla="*/ 33719 w 33718"/>
                  <a:gd name="connsiteY0" fmla="*/ 16859 h 33718"/>
                  <a:gd name="connsiteX1" fmla="*/ 16859 w 33718"/>
                  <a:gd name="connsiteY1" fmla="*/ 33718 h 33718"/>
                  <a:gd name="connsiteX2" fmla="*/ 0 w 33718"/>
                  <a:gd name="connsiteY2" fmla="*/ 16859 h 33718"/>
                  <a:gd name="connsiteX3" fmla="*/ 16859 w 33718"/>
                  <a:gd name="connsiteY3" fmla="*/ 0 h 33718"/>
                  <a:gd name="connsiteX4" fmla="*/ 33719 w 33718"/>
                  <a:gd name="connsiteY4" fmla="*/ 16859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33719" y="16859"/>
                    </a:moveTo>
                    <a:cubicBezTo>
                      <a:pt x="33719" y="26170"/>
                      <a:pt x="26170" y="33718"/>
                      <a:pt x="16859" y="33718"/>
                    </a:cubicBezTo>
                    <a:cubicBezTo>
                      <a:pt x="7548" y="33718"/>
                      <a:pt x="0" y="26170"/>
                      <a:pt x="0" y="16859"/>
                    </a:cubicBezTo>
                    <a:cubicBezTo>
                      <a:pt x="0" y="7548"/>
                      <a:pt x="7548" y="0"/>
                      <a:pt x="16859" y="0"/>
                    </a:cubicBezTo>
                    <a:cubicBezTo>
                      <a:pt x="26170" y="0"/>
                      <a:pt x="33719" y="7548"/>
                      <a:pt x="33719" y="16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2573083" y="3393662"/>
                <a:ext cx="33718" cy="33718"/>
              </a:xfrm>
              <a:custGeom>
                <a:avLst/>
                <a:gdLst>
                  <a:gd name="connsiteX0" fmla="*/ 33719 w 33718"/>
                  <a:gd name="connsiteY0" fmla="*/ 16859 h 33718"/>
                  <a:gd name="connsiteX1" fmla="*/ 16859 w 33718"/>
                  <a:gd name="connsiteY1" fmla="*/ 33718 h 33718"/>
                  <a:gd name="connsiteX2" fmla="*/ 0 w 33718"/>
                  <a:gd name="connsiteY2" fmla="*/ 16859 h 33718"/>
                  <a:gd name="connsiteX3" fmla="*/ 16859 w 33718"/>
                  <a:gd name="connsiteY3" fmla="*/ 0 h 33718"/>
                  <a:gd name="connsiteX4" fmla="*/ 33719 w 33718"/>
                  <a:gd name="connsiteY4" fmla="*/ 16859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33719" y="16859"/>
                    </a:moveTo>
                    <a:cubicBezTo>
                      <a:pt x="33719" y="26170"/>
                      <a:pt x="26170" y="33718"/>
                      <a:pt x="16859" y="33718"/>
                    </a:cubicBezTo>
                    <a:cubicBezTo>
                      <a:pt x="7548" y="33718"/>
                      <a:pt x="0" y="26170"/>
                      <a:pt x="0" y="16859"/>
                    </a:cubicBezTo>
                    <a:cubicBezTo>
                      <a:pt x="0" y="7548"/>
                      <a:pt x="7548" y="0"/>
                      <a:pt x="16859" y="0"/>
                    </a:cubicBezTo>
                    <a:cubicBezTo>
                      <a:pt x="26170" y="0"/>
                      <a:pt x="33719" y="7548"/>
                      <a:pt x="33719" y="16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2573083" y="3466623"/>
                <a:ext cx="33718" cy="33718"/>
              </a:xfrm>
              <a:custGeom>
                <a:avLst/>
                <a:gdLst>
                  <a:gd name="connsiteX0" fmla="*/ 33719 w 33718"/>
                  <a:gd name="connsiteY0" fmla="*/ 16859 h 33718"/>
                  <a:gd name="connsiteX1" fmla="*/ 16859 w 33718"/>
                  <a:gd name="connsiteY1" fmla="*/ 33718 h 33718"/>
                  <a:gd name="connsiteX2" fmla="*/ 0 w 33718"/>
                  <a:gd name="connsiteY2" fmla="*/ 16859 h 33718"/>
                  <a:gd name="connsiteX3" fmla="*/ 16859 w 33718"/>
                  <a:gd name="connsiteY3" fmla="*/ 0 h 33718"/>
                  <a:gd name="connsiteX4" fmla="*/ 33719 w 33718"/>
                  <a:gd name="connsiteY4" fmla="*/ 16859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33719" y="16859"/>
                    </a:moveTo>
                    <a:cubicBezTo>
                      <a:pt x="33719" y="26170"/>
                      <a:pt x="26170" y="33718"/>
                      <a:pt x="16859" y="33718"/>
                    </a:cubicBezTo>
                    <a:cubicBezTo>
                      <a:pt x="7548" y="33718"/>
                      <a:pt x="0" y="26170"/>
                      <a:pt x="0" y="16859"/>
                    </a:cubicBezTo>
                    <a:cubicBezTo>
                      <a:pt x="0" y="7548"/>
                      <a:pt x="7548" y="0"/>
                      <a:pt x="16859" y="0"/>
                    </a:cubicBezTo>
                    <a:cubicBezTo>
                      <a:pt x="26170" y="0"/>
                      <a:pt x="33719" y="7548"/>
                      <a:pt x="33719" y="16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2573083" y="3539680"/>
                <a:ext cx="33718" cy="33718"/>
              </a:xfrm>
              <a:custGeom>
                <a:avLst/>
                <a:gdLst>
                  <a:gd name="connsiteX0" fmla="*/ 33719 w 33718"/>
                  <a:gd name="connsiteY0" fmla="*/ 16859 h 33718"/>
                  <a:gd name="connsiteX1" fmla="*/ 16859 w 33718"/>
                  <a:gd name="connsiteY1" fmla="*/ 33719 h 33718"/>
                  <a:gd name="connsiteX2" fmla="*/ 0 w 33718"/>
                  <a:gd name="connsiteY2" fmla="*/ 16859 h 33718"/>
                  <a:gd name="connsiteX3" fmla="*/ 16859 w 33718"/>
                  <a:gd name="connsiteY3" fmla="*/ 0 h 33718"/>
                  <a:gd name="connsiteX4" fmla="*/ 33719 w 33718"/>
                  <a:gd name="connsiteY4" fmla="*/ 16859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33719" y="16859"/>
                    </a:moveTo>
                    <a:cubicBezTo>
                      <a:pt x="33719" y="26170"/>
                      <a:pt x="26170" y="33719"/>
                      <a:pt x="16859" y="33719"/>
                    </a:cubicBezTo>
                    <a:cubicBezTo>
                      <a:pt x="7548" y="33719"/>
                      <a:pt x="0" y="26170"/>
                      <a:pt x="0" y="16859"/>
                    </a:cubicBezTo>
                    <a:cubicBezTo>
                      <a:pt x="0" y="7548"/>
                      <a:pt x="7548" y="0"/>
                      <a:pt x="16859" y="0"/>
                    </a:cubicBezTo>
                    <a:cubicBezTo>
                      <a:pt x="26170" y="0"/>
                      <a:pt x="33719" y="7548"/>
                      <a:pt x="33719" y="16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2573083" y="3612642"/>
                <a:ext cx="33718" cy="33718"/>
              </a:xfrm>
              <a:custGeom>
                <a:avLst/>
                <a:gdLst>
                  <a:gd name="connsiteX0" fmla="*/ 33719 w 33718"/>
                  <a:gd name="connsiteY0" fmla="*/ 16859 h 33718"/>
                  <a:gd name="connsiteX1" fmla="*/ 16859 w 33718"/>
                  <a:gd name="connsiteY1" fmla="*/ 33718 h 33718"/>
                  <a:gd name="connsiteX2" fmla="*/ 0 w 33718"/>
                  <a:gd name="connsiteY2" fmla="*/ 16859 h 33718"/>
                  <a:gd name="connsiteX3" fmla="*/ 16859 w 33718"/>
                  <a:gd name="connsiteY3" fmla="*/ 0 h 33718"/>
                  <a:gd name="connsiteX4" fmla="*/ 33719 w 33718"/>
                  <a:gd name="connsiteY4" fmla="*/ 16859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33719" y="16859"/>
                    </a:moveTo>
                    <a:cubicBezTo>
                      <a:pt x="33719" y="26170"/>
                      <a:pt x="26170" y="33718"/>
                      <a:pt x="16859" y="33718"/>
                    </a:cubicBezTo>
                    <a:cubicBezTo>
                      <a:pt x="7548" y="33718"/>
                      <a:pt x="0" y="26170"/>
                      <a:pt x="0" y="16859"/>
                    </a:cubicBezTo>
                    <a:cubicBezTo>
                      <a:pt x="0" y="7548"/>
                      <a:pt x="7548" y="0"/>
                      <a:pt x="16859" y="0"/>
                    </a:cubicBezTo>
                    <a:cubicBezTo>
                      <a:pt x="26170" y="0"/>
                      <a:pt x="33719" y="7548"/>
                      <a:pt x="33719" y="16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2573083" y="3685603"/>
                <a:ext cx="33718" cy="33718"/>
              </a:xfrm>
              <a:custGeom>
                <a:avLst/>
                <a:gdLst>
                  <a:gd name="connsiteX0" fmla="*/ 16859 w 33718"/>
                  <a:gd name="connsiteY0" fmla="*/ 33719 h 33718"/>
                  <a:gd name="connsiteX1" fmla="*/ 0 w 33718"/>
                  <a:gd name="connsiteY1" fmla="*/ 16859 h 33718"/>
                  <a:gd name="connsiteX2" fmla="*/ 16859 w 33718"/>
                  <a:gd name="connsiteY2" fmla="*/ 0 h 33718"/>
                  <a:gd name="connsiteX3" fmla="*/ 33719 w 33718"/>
                  <a:gd name="connsiteY3" fmla="*/ 16859 h 33718"/>
                  <a:gd name="connsiteX4" fmla="*/ 16859 w 33718"/>
                  <a:gd name="connsiteY4" fmla="*/ 33719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33719"/>
                    </a:moveTo>
                    <a:cubicBezTo>
                      <a:pt x="7525" y="33719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ubicBezTo>
                      <a:pt x="26194" y="0"/>
                      <a:pt x="33719" y="7525"/>
                      <a:pt x="33719" y="16859"/>
                    </a:cubicBezTo>
                    <a:cubicBezTo>
                      <a:pt x="33623" y="26194"/>
                      <a:pt x="26098" y="33719"/>
                      <a:pt x="16859" y="33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2573083" y="3758565"/>
                <a:ext cx="33718" cy="33718"/>
              </a:xfrm>
              <a:custGeom>
                <a:avLst/>
                <a:gdLst>
                  <a:gd name="connsiteX0" fmla="*/ 16859 w 33718"/>
                  <a:gd name="connsiteY0" fmla="*/ 33719 h 33718"/>
                  <a:gd name="connsiteX1" fmla="*/ 0 w 33718"/>
                  <a:gd name="connsiteY1" fmla="*/ 16859 h 33718"/>
                  <a:gd name="connsiteX2" fmla="*/ 16859 w 33718"/>
                  <a:gd name="connsiteY2" fmla="*/ 0 h 33718"/>
                  <a:gd name="connsiteX3" fmla="*/ 33719 w 33718"/>
                  <a:gd name="connsiteY3" fmla="*/ 16859 h 33718"/>
                  <a:gd name="connsiteX4" fmla="*/ 16859 w 33718"/>
                  <a:gd name="connsiteY4" fmla="*/ 33719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33719"/>
                    </a:moveTo>
                    <a:cubicBezTo>
                      <a:pt x="7525" y="33719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ubicBezTo>
                      <a:pt x="26194" y="0"/>
                      <a:pt x="33719" y="7525"/>
                      <a:pt x="33719" y="16859"/>
                    </a:cubicBezTo>
                    <a:cubicBezTo>
                      <a:pt x="33719" y="26194"/>
                      <a:pt x="26098" y="33719"/>
                      <a:pt x="16859" y="33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2573083" y="3831526"/>
                <a:ext cx="33718" cy="33718"/>
              </a:xfrm>
              <a:custGeom>
                <a:avLst/>
                <a:gdLst>
                  <a:gd name="connsiteX0" fmla="*/ 16859 w 33718"/>
                  <a:gd name="connsiteY0" fmla="*/ 33718 h 33718"/>
                  <a:gd name="connsiteX1" fmla="*/ 0 w 33718"/>
                  <a:gd name="connsiteY1" fmla="*/ 16859 h 33718"/>
                  <a:gd name="connsiteX2" fmla="*/ 16859 w 33718"/>
                  <a:gd name="connsiteY2" fmla="*/ 0 h 33718"/>
                  <a:gd name="connsiteX3" fmla="*/ 33719 w 33718"/>
                  <a:gd name="connsiteY3" fmla="*/ 16859 h 33718"/>
                  <a:gd name="connsiteX4" fmla="*/ 16859 w 33718"/>
                  <a:gd name="connsiteY4" fmla="*/ 33718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33718"/>
                    </a:moveTo>
                    <a:cubicBezTo>
                      <a:pt x="7525" y="33718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ubicBezTo>
                      <a:pt x="26194" y="0"/>
                      <a:pt x="33719" y="7525"/>
                      <a:pt x="33719" y="16859"/>
                    </a:cubicBezTo>
                    <a:cubicBezTo>
                      <a:pt x="33719" y="26194"/>
                      <a:pt x="26098" y="33718"/>
                      <a:pt x="16859" y="337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2573083" y="3904583"/>
                <a:ext cx="33718" cy="33718"/>
              </a:xfrm>
              <a:custGeom>
                <a:avLst/>
                <a:gdLst>
                  <a:gd name="connsiteX0" fmla="*/ 16859 w 33718"/>
                  <a:gd name="connsiteY0" fmla="*/ 33719 h 33718"/>
                  <a:gd name="connsiteX1" fmla="*/ 0 w 33718"/>
                  <a:gd name="connsiteY1" fmla="*/ 16859 h 33718"/>
                  <a:gd name="connsiteX2" fmla="*/ 16859 w 33718"/>
                  <a:gd name="connsiteY2" fmla="*/ 0 h 33718"/>
                  <a:gd name="connsiteX3" fmla="*/ 33719 w 33718"/>
                  <a:gd name="connsiteY3" fmla="*/ 16859 h 33718"/>
                  <a:gd name="connsiteX4" fmla="*/ 16859 w 33718"/>
                  <a:gd name="connsiteY4" fmla="*/ 33719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33719"/>
                    </a:moveTo>
                    <a:cubicBezTo>
                      <a:pt x="7525" y="33719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ubicBezTo>
                      <a:pt x="26194" y="0"/>
                      <a:pt x="33719" y="7525"/>
                      <a:pt x="33719" y="16859"/>
                    </a:cubicBezTo>
                    <a:cubicBezTo>
                      <a:pt x="33623" y="26099"/>
                      <a:pt x="26098" y="33719"/>
                      <a:pt x="16859" y="33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2573083" y="3977544"/>
                <a:ext cx="33718" cy="33718"/>
              </a:xfrm>
              <a:custGeom>
                <a:avLst/>
                <a:gdLst>
                  <a:gd name="connsiteX0" fmla="*/ 16859 w 33718"/>
                  <a:gd name="connsiteY0" fmla="*/ 33719 h 33718"/>
                  <a:gd name="connsiteX1" fmla="*/ 0 w 33718"/>
                  <a:gd name="connsiteY1" fmla="*/ 16859 h 33718"/>
                  <a:gd name="connsiteX2" fmla="*/ 16859 w 33718"/>
                  <a:gd name="connsiteY2" fmla="*/ 0 h 33718"/>
                  <a:gd name="connsiteX3" fmla="*/ 33719 w 33718"/>
                  <a:gd name="connsiteY3" fmla="*/ 16859 h 33718"/>
                  <a:gd name="connsiteX4" fmla="*/ 16859 w 33718"/>
                  <a:gd name="connsiteY4" fmla="*/ 33719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33719"/>
                    </a:moveTo>
                    <a:cubicBezTo>
                      <a:pt x="7525" y="33719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ubicBezTo>
                      <a:pt x="26194" y="0"/>
                      <a:pt x="33719" y="7525"/>
                      <a:pt x="33719" y="16859"/>
                    </a:cubicBezTo>
                    <a:cubicBezTo>
                      <a:pt x="33623" y="26194"/>
                      <a:pt x="26098" y="33719"/>
                      <a:pt x="16859" y="33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2573083" y="4050506"/>
                <a:ext cx="33718" cy="33718"/>
              </a:xfrm>
              <a:custGeom>
                <a:avLst/>
                <a:gdLst>
                  <a:gd name="connsiteX0" fmla="*/ 16859 w 33718"/>
                  <a:gd name="connsiteY0" fmla="*/ 33719 h 33718"/>
                  <a:gd name="connsiteX1" fmla="*/ 0 w 33718"/>
                  <a:gd name="connsiteY1" fmla="*/ 16859 h 33718"/>
                  <a:gd name="connsiteX2" fmla="*/ 16859 w 33718"/>
                  <a:gd name="connsiteY2" fmla="*/ 0 h 33718"/>
                  <a:gd name="connsiteX3" fmla="*/ 33719 w 33718"/>
                  <a:gd name="connsiteY3" fmla="*/ 16859 h 33718"/>
                  <a:gd name="connsiteX4" fmla="*/ 16859 w 33718"/>
                  <a:gd name="connsiteY4" fmla="*/ 33719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33719"/>
                    </a:moveTo>
                    <a:cubicBezTo>
                      <a:pt x="7525" y="33719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ubicBezTo>
                      <a:pt x="26194" y="0"/>
                      <a:pt x="33719" y="7525"/>
                      <a:pt x="33719" y="16859"/>
                    </a:cubicBezTo>
                    <a:cubicBezTo>
                      <a:pt x="33623" y="26194"/>
                      <a:pt x="26098" y="33719"/>
                      <a:pt x="16859" y="33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2573083" y="4123467"/>
                <a:ext cx="33718" cy="33718"/>
              </a:xfrm>
              <a:custGeom>
                <a:avLst/>
                <a:gdLst>
                  <a:gd name="connsiteX0" fmla="*/ 16859 w 33718"/>
                  <a:gd name="connsiteY0" fmla="*/ 33719 h 33718"/>
                  <a:gd name="connsiteX1" fmla="*/ 0 w 33718"/>
                  <a:gd name="connsiteY1" fmla="*/ 16859 h 33718"/>
                  <a:gd name="connsiteX2" fmla="*/ 16859 w 33718"/>
                  <a:gd name="connsiteY2" fmla="*/ 0 h 33718"/>
                  <a:gd name="connsiteX3" fmla="*/ 33719 w 33718"/>
                  <a:gd name="connsiteY3" fmla="*/ 16859 h 33718"/>
                  <a:gd name="connsiteX4" fmla="*/ 16859 w 33718"/>
                  <a:gd name="connsiteY4" fmla="*/ 33719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33719"/>
                    </a:moveTo>
                    <a:cubicBezTo>
                      <a:pt x="7525" y="33719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ubicBezTo>
                      <a:pt x="26194" y="0"/>
                      <a:pt x="33719" y="7525"/>
                      <a:pt x="33719" y="16859"/>
                    </a:cubicBezTo>
                    <a:cubicBezTo>
                      <a:pt x="33623" y="26194"/>
                      <a:pt x="26098" y="33719"/>
                      <a:pt x="16859" y="33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2573083" y="4196524"/>
                <a:ext cx="33718" cy="33718"/>
              </a:xfrm>
              <a:custGeom>
                <a:avLst/>
                <a:gdLst>
                  <a:gd name="connsiteX0" fmla="*/ 16859 w 33718"/>
                  <a:gd name="connsiteY0" fmla="*/ 33719 h 33718"/>
                  <a:gd name="connsiteX1" fmla="*/ 0 w 33718"/>
                  <a:gd name="connsiteY1" fmla="*/ 16859 h 33718"/>
                  <a:gd name="connsiteX2" fmla="*/ 16859 w 33718"/>
                  <a:gd name="connsiteY2" fmla="*/ 0 h 33718"/>
                  <a:gd name="connsiteX3" fmla="*/ 33719 w 33718"/>
                  <a:gd name="connsiteY3" fmla="*/ 16859 h 33718"/>
                  <a:gd name="connsiteX4" fmla="*/ 16859 w 33718"/>
                  <a:gd name="connsiteY4" fmla="*/ 33719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33719"/>
                    </a:moveTo>
                    <a:cubicBezTo>
                      <a:pt x="7525" y="33719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ubicBezTo>
                      <a:pt x="26194" y="0"/>
                      <a:pt x="33719" y="7525"/>
                      <a:pt x="33719" y="16859"/>
                    </a:cubicBezTo>
                    <a:cubicBezTo>
                      <a:pt x="33719" y="26194"/>
                      <a:pt x="26098" y="33719"/>
                      <a:pt x="16859" y="33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2573083" y="4269486"/>
                <a:ext cx="33718" cy="33718"/>
              </a:xfrm>
              <a:custGeom>
                <a:avLst/>
                <a:gdLst>
                  <a:gd name="connsiteX0" fmla="*/ 33719 w 33718"/>
                  <a:gd name="connsiteY0" fmla="*/ 16859 h 33718"/>
                  <a:gd name="connsiteX1" fmla="*/ 16859 w 33718"/>
                  <a:gd name="connsiteY1" fmla="*/ 33718 h 33718"/>
                  <a:gd name="connsiteX2" fmla="*/ 0 w 33718"/>
                  <a:gd name="connsiteY2" fmla="*/ 16859 h 33718"/>
                  <a:gd name="connsiteX3" fmla="*/ 16859 w 33718"/>
                  <a:gd name="connsiteY3" fmla="*/ 0 h 33718"/>
                  <a:gd name="connsiteX4" fmla="*/ 33719 w 33718"/>
                  <a:gd name="connsiteY4" fmla="*/ 16859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33719" y="16859"/>
                    </a:moveTo>
                    <a:cubicBezTo>
                      <a:pt x="33719" y="26170"/>
                      <a:pt x="26170" y="33718"/>
                      <a:pt x="16859" y="33718"/>
                    </a:cubicBezTo>
                    <a:cubicBezTo>
                      <a:pt x="7548" y="33718"/>
                      <a:pt x="0" y="26170"/>
                      <a:pt x="0" y="16859"/>
                    </a:cubicBezTo>
                    <a:cubicBezTo>
                      <a:pt x="0" y="7548"/>
                      <a:pt x="7548" y="0"/>
                      <a:pt x="16859" y="0"/>
                    </a:cubicBezTo>
                    <a:cubicBezTo>
                      <a:pt x="26170" y="0"/>
                      <a:pt x="33719" y="7548"/>
                      <a:pt x="33719" y="16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2573083" y="4342447"/>
                <a:ext cx="33718" cy="33718"/>
              </a:xfrm>
              <a:custGeom>
                <a:avLst/>
                <a:gdLst>
                  <a:gd name="connsiteX0" fmla="*/ 33719 w 33718"/>
                  <a:gd name="connsiteY0" fmla="*/ 16859 h 33718"/>
                  <a:gd name="connsiteX1" fmla="*/ 16859 w 33718"/>
                  <a:gd name="connsiteY1" fmla="*/ 33719 h 33718"/>
                  <a:gd name="connsiteX2" fmla="*/ 0 w 33718"/>
                  <a:gd name="connsiteY2" fmla="*/ 16859 h 33718"/>
                  <a:gd name="connsiteX3" fmla="*/ 16859 w 33718"/>
                  <a:gd name="connsiteY3" fmla="*/ 0 h 33718"/>
                  <a:gd name="connsiteX4" fmla="*/ 33719 w 33718"/>
                  <a:gd name="connsiteY4" fmla="*/ 16859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33719" y="16859"/>
                    </a:moveTo>
                    <a:cubicBezTo>
                      <a:pt x="33719" y="26170"/>
                      <a:pt x="26170" y="33719"/>
                      <a:pt x="16859" y="33719"/>
                    </a:cubicBezTo>
                    <a:cubicBezTo>
                      <a:pt x="7548" y="33719"/>
                      <a:pt x="0" y="26170"/>
                      <a:pt x="0" y="16859"/>
                    </a:cubicBezTo>
                    <a:cubicBezTo>
                      <a:pt x="0" y="7548"/>
                      <a:pt x="7548" y="0"/>
                      <a:pt x="16859" y="0"/>
                    </a:cubicBezTo>
                    <a:cubicBezTo>
                      <a:pt x="26170" y="0"/>
                      <a:pt x="33719" y="7548"/>
                      <a:pt x="33719" y="16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2573083" y="4415504"/>
                <a:ext cx="33718" cy="33718"/>
              </a:xfrm>
              <a:custGeom>
                <a:avLst/>
                <a:gdLst>
                  <a:gd name="connsiteX0" fmla="*/ 33719 w 33718"/>
                  <a:gd name="connsiteY0" fmla="*/ 16859 h 33718"/>
                  <a:gd name="connsiteX1" fmla="*/ 16859 w 33718"/>
                  <a:gd name="connsiteY1" fmla="*/ 33718 h 33718"/>
                  <a:gd name="connsiteX2" fmla="*/ 0 w 33718"/>
                  <a:gd name="connsiteY2" fmla="*/ 16859 h 33718"/>
                  <a:gd name="connsiteX3" fmla="*/ 16859 w 33718"/>
                  <a:gd name="connsiteY3" fmla="*/ 0 h 33718"/>
                  <a:gd name="connsiteX4" fmla="*/ 33719 w 33718"/>
                  <a:gd name="connsiteY4" fmla="*/ 16859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33719" y="16859"/>
                    </a:moveTo>
                    <a:cubicBezTo>
                      <a:pt x="33719" y="26170"/>
                      <a:pt x="26170" y="33718"/>
                      <a:pt x="16859" y="33718"/>
                    </a:cubicBezTo>
                    <a:cubicBezTo>
                      <a:pt x="7548" y="33718"/>
                      <a:pt x="0" y="26170"/>
                      <a:pt x="0" y="16859"/>
                    </a:cubicBezTo>
                    <a:cubicBezTo>
                      <a:pt x="0" y="7548"/>
                      <a:pt x="7548" y="0"/>
                      <a:pt x="16859" y="0"/>
                    </a:cubicBezTo>
                    <a:cubicBezTo>
                      <a:pt x="26170" y="0"/>
                      <a:pt x="33719" y="7548"/>
                      <a:pt x="33719" y="16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2573083" y="4488465"/>
                <a:ext cx="33718" cy="33718"/>
              </a:xfrm>
              <a:custGeom>
                <a:avLst/>
                <a:gdLst>
                  <a:gd name="connsiteX0" fmla="*/ 33719 w 33718"/>
                  <a:gd name="connsiteY0" fmla="*/ 16859 h 33718"/>
                  <a:gd name="connsiteX1" fmla="*/ 16859 w 33718"/>
                  <a:gd name="connsiteY1" fmla="*/ 33718 h 33718"/>
                  <a:gd name="connsiteX2" fmla="*/ 0 w 33718"/>
                  <a:gd name="connsiteY2" fmla="*/ 16859 h 33718"/>
                  <a:gd name="connsiteX3" fmla="*/ 16859 w 33718"/>
                  <a:gd name="connsiteY3" fmla="*/ 0 h 33718"/>
                  <a:gd name="connsiteX4" fmla="*/ 33719 w 33718"/>
                  <a:gd name="connsiteY4" fmla="*/ 16859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33719" y="16859"/>
                    </a:moveTo>
                    <a:cubicBezTo>
                      <a:pt x="33719" y="26170"/>
                      <a:pt x="26170" y="33718"/>
                      <a:pt x="16859" y="33718"/>
                    </a:cubicBezTo>
                    <a:cubicBezTo>
                      <a:pt x="7548" y="33718"/>
                      <a:pt x="0" y="26170"/>
                      <a:pt x="0" y="16859"/>
                    </a:cubicBezTo>
                    <a:cubicBezTo>
                      <a:pt x="0" y="7548"/>
                      <a:pt x="7548" y="0"/>
                      <a:pt x="16859" y="0"/>
                    </a:cubicBezTo>
                    <a:cubicBezTo>
                      <a:pt x="26170" y="0"/>
                      <a:pt x="33719" y="7548"/>
                      <a:pt x="33719" y="16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5" name="任意多边形: 形状 14"/>
            <p:cNvSpPr/>
            <p:nvPr/>
          </p:nvSpPr>
          <p:spPr>
            <a:xfrm>
              <a:off x="436131" y="2457862"/>
              <a:ext cx="118725" cy="2626911"/>
            </a:xfrm>
            <a:custGeom>
              <a:avLst/>
              <a:gdLst>
                <a:gd name="connsiteX0" fmla="*/ 0 w 95250"/>
                <a:gd name="connsiteY0" fmla="*/ 0 h 2107501"/>
                <a:gd name="connsiteX1" fmla="*/ 95250 w 95250"/>
                <a:gd name="connsiteY1" fmla="*/ 0 h 2107501"/>
                <a:gd name="connsiteX2" fmla="*/ 95250 w 95250"/>
                <a:gd name="connsiteY2" fmla="*/ 2107502 h 2107501"/>
                <a:gd name="connsiteX3" fmla="*/ 0 w 95250"/>
                <a:gd name="connsiteY3" fmla="*/ 2107502 h 210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2107501">
                  <a:moveTo>
                    <a:pt x="0" y="0"/>
                  </a:moveTo>
                  <a:lnTo>
                    <a:pt x="95250" y="0"/>
                  </a:lnTo>
                  <a:lnTo>
                    <a:pt x="95250" y="2107502"/>
                  </a:lnTo>
                  <a:lnTo>
                    <a:pt x="0" y="2107502"/>
                  </a:lnTo>
                  <a:close/>
                </a:path>
              </a:pathLst>
            </a:custGeom>
            <a:solidFill>
              <a:srgbClr val="EB879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" name="组合 45"/>
          <p:cNvGrpSpPr/>
          <p:nvPr userDrawn="1"/>
        </p:nvGrpSpPr>
        <p:grpSpPr>
          <a:xfrm>
            <a:off x="237214" y="229329"/>
            <a:ext cx="1856090" cy="1138066"/>
            <a:chOff x="316285" y="229329"/>
            <a:chExt cx="2474787" cy="1138066"/>
          </a:xfrm>
        </p:grpSpPr>
        <p:sp>
          <p:nvSpPr>
            <p:cNvPr id="47" name="任意多边形: 形状 46"/>
            <p:cNvSpPr/>
            <p:nvPr/>
          </p:nvSpPr>
          <p:spPr>
            <a:xfrm>
              <a:off x="684072" y="889113"/>
              <a:ext cx="2107000" cy="339067"/>
            </a:xfrm>
            <a:custGeom>
              <a:avLst/>
              <a:gdLst>
                <a:gd name="connsiteX0" fmla="*/ 80963 w 1006221"/>
                <a:gd name="connsiteY0" fmla="*/ 0 h 161925"/>
                <a:gd name="connsiteX1" fmla="*/ 925259 w 1006221"/>
                <a:gd name="connsiteY1" fmla="*/ 0 h 161925"/>
                <a:gd name="connsiteX2" fmla="*/ 1006221 w 1006221"/>
                <a:gd name="connsiteY2" fmla="*/ 80963 h 161925"/>
                <a:gd name="connsiteX3" fmla="*/ 1006221 w 1006221"/>
                <a:gd name="connsiteY3" fmla="*/ 80963 h 161925"/>
                <a:gd name="connsiteX4" fmla="*/ 925259 w 1006221"/>
                <a:gd name="connsiteY4" fmla="*/ 161925 h 161925"/>
                <a:gd name="connsiteX5" fmla="*/ 80963 w 1006221"/>
                <a:gd name="connsiteY5" fmla="*/ 161925 h 161925"/>
                <a:gd name="connsiteX6" fmla="*/ 0 w 1006221"/>
                <a:gd name="connsiteY6" fmla="*/ 80963 h 161925"/>
                <a:gd name="connsiteX7" fmla="*/ 0 w 1006221"/>
                <a:gd name="connsiteY7" fmla="*/ 80963 h 161925"/>
                <a:gd name="connsiteX8" fmla="*/ 80963 w 1006221"/>
                <a:gd name="connsiteY8" fmla="*/ 0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6221" h="161925">
                  <a:moveTo>
                    <a:pt x="80963" y="0"/>
                  </a:moveTo>
                  <a:lnTo>
                    <a:pt x="925259" y="0"/>
                  </a:lnTo>
                  <a:cubicBezTo>
                    <a:pt x="969931" y="0"/>
                    <a:pt x="1006221" y="36195"/>
                    <a:pt x="1006221" y="80963"/>
                  </a:cubicBezTo>
                  <a:lnTo>
                    <a:pt x="1006221" y="80963"/>
                  </a:lnTo>
                  <a:cubicBezTo>
                    <a:pt x="1006221" y="125635"/>
                    <a:pt x="970026" y="161925"/>
                    <a:pt x="925259" y="161925"/>
                  </a:cubicBezTo>
                  <a:lnTo>
                    <a:pt x="80963" y="161925"/>
                  </a:lnTo>
                  <a:cubicBezTo>
                    <a:pt x="36290" y="161925"/>
                    <a:pt x="0" y="125730"/>
                    <a:pt x="0" y="80963"/>
                  </a:cubicBezTo>
                  <a:lnTo>
                    <a:pt x="0" y="80963"/>
                  </a:lnTo>
                  <a:cubicBezTo>
                    <a:pt x="0" y="36195"/>
                    <a:pt x="36290" y="0"/>
                    <a:pt x="80963" y="0"/>
                  </a:cubicBezTo>
                  <a:close/>
                </a:path>
              </a:pathLst>
            </a:custGeom>
            <a:solidFill>
              <a:srgbClr val="EB879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6" name="图形 4"/>
            <p:cNvGrpSpPr/>
            <p:nvPr/>
          </p:nvGrpSpPr>
          <p:grpSpPr>
            <a:xfrm>
              <a:off x="316285" y="229329"/>
              <a:ext cx="1264519" cy="1138066"/>
              <a:chOff x="2323814" y="795813"/>
              <a:chExt cx="603885" cy="543496"/>
            </a:xfrm>
            <a:solidFill>
              <a:srgbClr val="004C7E"/>
            </a:solidFill>
          </p:grpSpPr>
          <p:sp>
            <p:nvSpPr>
              <p:cNvPr id="49" name="任意多边形: 形状 48"/>
              <p:cNvSpPr/>
              <p:nvPr/>
            </p:nvSpPr>
            <p:spPr>
              <a:xfrm>
                <a:off x="2894647" y="1306353"/>
                <a:ext cx="32956" cy="32956"/>
              </a:xfrm>
              <a:custGeom>
                <a:avLst/>
                <a:gdLst>
                  <a:gd name="connsiteX0" fmla="*/ 32957 w 32956"/>
                  <a:gd name="connsiteY0" fmla="*/ 16478 h 32956"/>
                  <a:gd name="connsiteX1" fmla="*/ 16478 w 32956"/>
                  <a:gd name="connsiteY1" fmla="*/ 32957 h 32956"/>
                  <a:gd name="connsiteX2" fmla="*/ 0 w 32956"/>
                  <a:gd name="connsiteY2" fmla="*/ 16478 h 32956"/>
                  <a:gd name="connsiteX3" fmla="*/ 16478 w 32956"/>
                  <a:gd name="connsiteY3" fmla="*/ 0 h 32956"/>
                  <a:gd name="connsiteX4" fmla="*/ 32957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32957" y="16478"/>
                    </a:moveTo>
                    <a:cubicBezTo>
                      <a:pt x="32957" y="25579"/>
                      <a:pt x="25579" y="32957"/>
                      <a:pt x="16478" y="32957"/>
                    </a:cubicBezTo>
                    <a:cubicBezTo>
                      <a:pt x="7378" y="32957"/>
                      <a:pt x="0" y="25579"/>
                      <a:pt x="0" y="16478"/>
                    </a:cubicBezTo>
                    <a:cubicBezTo>
                      <a:pt x="0" y="7378"/>
                      <a:pt x="7377" y="0"/>
                      <a:pt x="16478" y="0"/>
                    </a:cubicBezTo>
                    <a:cubicBezTo>
                      <a:pt x="25579" y="0"/>
                      <a:pt x="32957" y="7377"/>
                      <a:pt x="32957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2823305" y="1306353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29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429" y="32861"/>
                      <a:pt x="0" y="25527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2751962" y="1306353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29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429" y="32861"/>
                      <a:pt x="0" y="25527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2680620" y="1306353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29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334" y="32861"/>
                      <a:pt x="0" y="25527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2609278" y="1306353"/>
                <a:ext cx="32956" cy="32956"/>
              </a:xfrm>
              <a:custGeom>
                <a:avLst/>
                <a:gdLst>
                  <a:gd name="connsiteX0" fmla="*/ 32957 w 32956"/>
                  <a:gd name="connsiteY0" fmla="*/ 16478 h 32956"/>
                  <a:gd name="connsiteX1" fmla="*/ 16478 w 32956"/>
                  <a:gd name="connsiteY1" fmla="*/ 32957 h 32956"/>
                  <a:gd name="connsiteX2" fmla="*/ 0 w 32956"/>
                  <a:gd name="connsiteY2" fmla="*/ 16478 h 32956"/>
                  <a:gd name="connsiteX3" fmla="*/ 16478 w 32956"/>
                  <a:gd name="connsiteY3" fmla="*/ 0 h 32956"/>
                  <a:gd name="connsiteX4" fmla="*/ 32957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32957" y="16478"/>
                    </a:moveTo>
                    <a:cubicBezTo>
                      <a:pt x="32957" y="25579"/>
                      <a:pt x="25579" y="32957"/>
                      <a:pt x="16478" y="32957"/>
                    </a:cubicBezTo>
                    <a:cubicBezTo>
                      <a:pt x="7378" y="32957"/>
                      <a:pt x="0" y="25579"/>
                      <a:pt x="0" y="16478"/>
                    </a:cubicBezTo>
                    <a:cubicBezTo>
                      <a:pt x="0" y="7378"/>
                      <a:pt x="7377" y="0"/>
                      <a:pt x="16478" y="0"/>
                    </a:cubicBezTo>
                    <a:cubicBezTo>
                      <a:pt x="25579" y="0"/>
                      <a:pt x="32957" y="7377"/>
                      <a:pt x="32957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任意多边形: 形状 53"/>
              <p:cNvSpPr/>
              <p:nvPr/>
            </p:nvSpPr>
            <p:spPr>
              <a:xfrm>
                <a:off x="2537936" y="1306353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7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29"/>
                      <a:pt x="7334" y="0"/>
                      <a:pt x="16478" y="0"/>
                    </a:cubicBezTo>
                    <a:cubicBezTo>
                      <a:pt x="25527" y="0"/>
                      <a:pt x="32957" y="7334"/>
                      <a:pt x="32957" y="16478"/>
                    </a:cubicBezTo>
                    <a:cubicBezTo>
                      <a:pt x="32957" y="25527"/>
                      <a:pt x="25622" y="32956"/>
                      <a:pt x="16478" y="32956"/>
                    </a:cubicBezTo>
                    <a:cubicBezTo>
                      <a:pt x="7334" y="32861"/>
                      <a:pt x="0" y="25527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5" name="任意多边形: 形状 54"/>
              <p:cNvSpPr/>
              <p:nvPr/>
            </p:nvSpPr>
            <p:spPr>
              <a:xfrm>
                <a:off x="2466593" y="1306353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29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334" y="32861"/>
                      <a:pt x="0" y="25527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6" name="任意多边形: 形状 55"/>
              <p:cNvSpPr/>
              <p:nvPr/>
            </p:nvSpPr>
            <p:spPr>
              <a:xfrm>
                <a:off x="2395156" y="1306353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29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430" y="32861"/>
                      <a:pt x="0" y="25527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7" name="任意多边形: 形状 56"/>
              <p:cNvSpPr/>
              <p:nvPr/>
            </p:nvSpPr>
            <p:spPr>
              <a:xfrm>
                <a:off x="2323814" y="1306353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29"/>
                      <a:pt x="7334" y="0"/>
                      <a:pt x="16478" y="0"/>
                    </a:cubicBezTo>
                    <a:cubicBezTo>
                      <a:pt x="25622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334" y="32956"/>
                      <a:pt x="0" y="25527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8" name="任意多边形: 形状 57"/>
              <p:cNvSpPr/>
              <p:nvPr/>
            </p:nvSpPr>
            <p:spPr>
              <a:xfrm>
                <a:off x="2894742" y="1221200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29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334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9" name="任意多边形: 形状 58"/>
              <p:cNvSpPr/>
              <p:nvPr/>
            </p:nvSpPr>
            <p:spPr>
              <a:xfrm>
                <a:off x="2823305" y="1221200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29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429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0" name="任意多边形: 形状 59"/>
              <p:cNvSpPr/>
              <p:nvPr/>
            </p:nvSpPr>
            <p:spPr>
              <a:xfrm>
                <a:off x="2751962" y="1221200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29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429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" name="任意多边形: 形状 60"/>
              <p:cNvSpPr/>
              <p:nvPr/>
            </p:nvSpPr>
            <p:spPr>
              <a:xfrm>
                <a:off x="2680620" y="1221200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29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334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2" name="任意多边形: 形状 61"/>
              <p:cNvSpPr/>
              <p:nvPr/>
            </p:nvSpPr>
            <p:spPr>
              <a:xfrm>
                <a:off x="2609278" y="1221200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29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334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3" name="任意多边形: 形状 62"/>
              <p:cNvSpPr/>
              <p:nvPr/>
            </p:nvSpPr>
            <p:spPr>
              <a:xfrm>
                <a:off x="2537936" y="1221200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7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29"/>
                      <a:pt x="7334" y="0"/>
                      <a:pt x="16478" y="0"/>
                    </a:cubicBezTo>
                    <a:cubicBezTo>
                      <a:pt x="25527" y="0"/>
                      <a:pt x="32957" y="7334"/>
                      <a:pt x="32957" y="16478"/>
                    </a:cubicBezTo>
                    <a:cubicBezTo>
                      <a:pt x="32957" y="25527"/>
                      <a:pt x="25622" y="32956"/>
                      <a:pt x="16478" y="32956"/>
                    </a:cubicBezTo>
                    <a:cubicBezTo>
                      <a:pt x="7334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4" name="任意多边形: 形状 63"/>
              <p:cNvSpPr/>
              <p:nvPr/>
            </p:nvSpPr>
            <p:spPr>
              <a:xfrm>
                <a:off x="2466593" y="1221200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29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334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5" name="任意多边形: 形状 64"/>
              <p:cNvSpPr/>
              <p:nvPr/>
            </p:nvSpPr>
            <p:spPr>
              <a:xfrm>
                <a:off x="2395156" y="1221200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29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430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6" name="任意多边形: 形状 65"/>
              <p:cNvSpPr/>
              <p:nvPr/>
            </p:nvSpPr>
            <p:spPr>
              <a:xfrm>
                <a:off x="2323814" y="1221200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29"/>
                      <a:pt x="7334" y="0"/>
                      <a:pt x="16478" y="0"/>
                    </a:cubicBezTo>
                    <a:cubicBezTo>
                      <a:pt x="25622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334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7" name="任意多边形: 形状 66"/>
              <p:cNvSpPr/>
              <p:nvPr/>
            </p:nvSpPr>
            <p:spPr>
              <a:xfrm>
                <a:off x="2894742" y="1136141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29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334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8" name="任意多边形: 形状 67"/>
              <p:cNvSpPr/>
              <p:nvPr/>
            </p:nvSpPr>
            <p:spPr>
              <a:xfrm>
                <a:off x="2823305" y="1136141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29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429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9" name="任意多边形: 形状 68"/>
              <p:cNvSpPr/>
              <p:nvPr/>
            </p:nvSpPr>
            <p:spPr>
              <a:xfrm>
                <a:off x="2751962" y="1136141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29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429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0" name="任意多边形: 形状 69"/>
              <p:cNvSpPr/>
              <p:nvPr/>
            </p:nvSpPr>
            <p:spPr>
              <a:xfrm>
                <a:off x="2680620" y="1136141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29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334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" name="任意多边形: 形状 70"/>
              <p:cNvSpPr/>
              <p:nvPr/>
            </p:nvSpPr>
            <p:spPr>
              <a:xfrm>
                <a:off x="2609278" y="1136141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29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334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2" name="任意多边形: 形状 71"/>
              <p:cNvSpPr/>
              <p:nvPr/>
            </p:nvSpPr>
            <p:spPr>
              <a:xfrm>
                <a:off x="2537936" y="1136141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7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29"/>
                      <a:pt x="7334" y="0"/>
                      <a:pt x="16478" y="0"/>
                    </a:cubicBezTo>
                    <a:cubicBezTo>
                      <a:pt x="25527" y="0"/>
                      <a:pt x="32957" y="7334"/>
                      <a:pt x="32957" y="16478"/>
                    </a:cubicBezTo>
                    <a:cubicBezTo>
                      <a:pt x="32957" y="25527"/>
                      <a:pt x="25622" y="32956"/>
                      <a:pt x="16478" y="32956"/>
                    </a:cubicBezTo>
                    <a:cubicBezTo>
                      <a:pt x="7334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3" name="任意多边形: 形状 72"/>
              <p:cNvSpPr/>
              <p:nvPr/>
            </p:nvSpPr>
            <p:spPr>
              <a:xfrm>
                <a:off x="2466593" y="1136141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29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334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4" name="任意多边形: 形状 73"/>
              <p:cNvSpPr/>
              <p:nvPr/>
            </p:nvSpPr>
            <p:spPr>
              <a:xfrm>
                <a:off x="2395156" y="1136141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29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430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" name="任意多边形: 形状 74"/>
              <p:cNvSpPr/>
              <p:nvPr/>
            </p:nvSpPr>
            <p:spPr>
              <a:xfrm>
                <a:off x="2323814" y="1136141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29"/>
                      <a:pt x="7334" y="0"/>
                      <a:pt x="16478" y="0"/>
                    </a:cubicBezTo>
                    <a:cubicBezTo>
                      <a:pt x="25622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334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" name="任意多边形: 形状 75"/>
              <p:cNvSpPr/>
              <p:nvPr/>
            </p:nvSpPr>
            <p:spPr>
              <a:xfrm>
                <a:off x="2894742" y="1051083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30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334" y="32956"/>
                      <a:pt x="0" y="25527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7" name="任意多边形: 形状 76"/>
              <p:cNvSpPr/>
              <p:nvPr/>
            </p:nvSpPr>
            <p:spPr>
              <a:xfrm>
                <a:off x="2823305" y="1051083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30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429" y="32956"/>
                      <a:pt x="0" y="25527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8" name="任意多边形: 形状 77"/>
              <p:cNvSpPr/>
              <p:nvPr/>
            </p:nvSpPr>
            <p:spPr>
              <a:xfrm>
                <a:off x="2751962" y="1051083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30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429" y="32956"/>
                      <a:pt x="0" y="25527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9" name="任意多边形: 形状 78"/>
              <p:cNvSpPr/>
              <p:nvPr/>
            </p:nvSpPr>
            <p:spPr>
              <a:xfrm>
                <a:off x="2680620" y="1051083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30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334" y="32956"/>
                      <a:pt x="0" y="25527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0" name="任意多边形: 形状 79"/>
              <p:cNvSpPr/>
              <p:nvPr/>
            </p:nvSpPr>
            <p:spPr>
              <a:xfrm>
                <a:off x="2609278" y="1051083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30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334" y="32956"/>
                      <a:pt x="0" y="25527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1" name="任意多边形: 形状 80"/>
              <p:cNvSpPr/>
              <p:nvPr/>
            </p:nvSpPr>
            <p:spPr>
              <a:xfrm>
                <a:off x="2537936" y="1051083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7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30"/>
                      <a:pt x="7334" y="0"/>
                      <a:pt x="16478" y="0"/>
                    </a:cubicBezTo>
                    <a:cubicBezTo>
                      <a:pt x="25527" y="0"/>
                      <a:pt x="32957" y="7334"/>
                      <a:pt x="32957" y="16478"/>
                    </a:cubicBezTo>
                    <a:cubicBezTo>
                      <a:pt x="32957" y="25527"/>
                      <a:pt x="25622" y="32956"/>
                      <a:pt x="16478" y="32956"/>
                    </a:cubicBezTo>
                    <a:cubicBezTo>
                      <a:pt x="7334" y="32956"/>
                      <a:pt x="0" y="25527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2" name="任意多边形: 形状 81"/>
              <p:cNvSpPr/>
              <p:nvPr/>
            </p:nvSpPr>
            <p:spPr>
              <a:xfrm>
                <a:off x="2466593" y="1051083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30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334" y="32956"/>
                      <a:pt x="0" y="25527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3" name="任意多边形: 形状 82"/>
              <p:cNvSpPr/>
              <p:nvPr/>
            </p:nvSpPr>
            <p:spPr>
              <a:xfrm>
                <a:off x="2395156" y="1051083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30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430" y="32956"/>
                      <a:pt x="0" y="25527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4" name="任意多边形: 形状 83"/>
              <p:cNvSpPr/>
              <p:nvPr/>
            </p:nvSpPr>
            <p:spPr>
              <a:xfrm>
                <a:off x="2323814" y="1051083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30"/>
                      <a:pt x="7334" y="0"/>
                      <a:pt x="16478" y="0"/>
                    </a:cubicBezTo>
                    <a:cubicBezTo>
                      <a:pt x="25622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334" y="32956"/>
                      <a:pt x="0" y="25527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5" name="任意多边形: 形状 84"/>
              <p:cNvSpPr/>
              <p:nvPr/>
            </p:nvSpPr>
            <p:spPr>
              <a:xfrm>
                <a:off x="2894742" y="966025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7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30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7"/>
                      <a:pt x="16478" y="32957"/>
                    </a:cubicBezTo>
                    <a:cubicBezTo>
                      <a:pt x="7334" y="32957"/>
                      <a:pt x="0" y="25527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6" name="任意多边形: 形状 85"/>
              <p:cNvSpPr/>
              <p:nvPr/>
            </p:nvSpPr>
            <p:spPr>
              <a:xfrm>
                <a:off x="2823305" y="966025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7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30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7"/>
                      <a:pt x="16478" y="32957"/>
                    </a:cubicBezTo>
                    <a:cubicBezTo>
                      <a:pt x="7429" y="32957"/>
                      <a:pt x="0" y="25527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7" name="任意多边形: 形状 86"/>
              <p:cNvSpPr/>
              <p:nvPr/>
            </p:nvSpPr>
            <p:spPr>
              <a:xfrm>
                <a:off x="2751962" y="966025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7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30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7"/>
                      <a:pt x="16478" y="32957"/>
                    </a:cubicBezTo>
                    <a:cubicBezTo>
                      <a:pt x="7429" y="32957"/>
                      <a:pt x="0" y="25527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8" name="任意多边形: 形状 87"/>
              <p:cNvSpPr/>
              <p:nvPr/>
            </p:nvSpPr>
            <p:spPr>
              <a:xfrm>
                <a:off x="2680620" y="966025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7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30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7"/>
                      <a:pt x="16478" y="32957"/>
                    </a:cubicBezTo>
                    <a:cubicBezTo>
                      <a:pt x="7334" y="32957"/>
                      <a:pt x="0" y="25527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9" name="任意多边形: 形状 88"/>
              <p:cNvSpPr/>
              <p:nvPr/>
            </p:nvSpPr>
            <p:spPr>
              <a:xfrm>
                <a:off x="2609278" y="966025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7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30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7"/>
                      <a:pt x="16478" y="32957"/>
                    </a:cubicBezTo>
                    <a:cubicBezTo>
                      <a:pt x="7334" y="32957"/>
                      <a:pt x="0" y="25527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0" name="任意多边形: 形状 89"/>
              <p:cNvSpPr/>
              <p:nvPr/>
            </p:nvSpPr>
            <p:spPr>
              <a:xfrm>
                <a:off x="2537936" y="966025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7 w 32956"/>
                  <a:gd name="connsiteY2" fmla="*/ 16478 h 32956"/>
                  <a:gd name="connsiteX3" fmla="*/ 16478 w 32956"/>
                  <a:gd name="connsiteY3" fmla="*/ 32957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30"/>
                      <a:pt x="7334" y="0"/>
                      <a:pt x="16478" y="0"/>
                    </a:cubicBezTo>
                    <a:cubicBezTo>
                      <a:pt x="25527" y="0"/>
                      <a:pt x="32957" y="7334"/>
                      <a:pt x="32957" y="16478"/>
                    </a:cubicBezTo>
                    <a:cubicBezTo>
                      <a:pt x="32957" y="25527"/>
                      <a:pt x="25622" y="32957"/>
                      <a:pt x="16478" y="32957"/>
                    </a:cubicBezTo>
                    <a:cubicBezTo>
                      <a:pt x="7334" y="32957"/>
                      <a:pt x="0" y="25527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1" name="任意多边形: 形状 90"/>
              <p:cNvSpPr/>
              <p:nvPr/>
            </p:nvSpPr>
            <p:spPr>
              <a:xfrm>
                <a:off x="2466593" y="966025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7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30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7"/>
                      <a:pt x="16478" y="32957"/>
                    </a:cubicBezTo>
                    <a:cubicBezTo>
                      <a:pt x="7334" y="32957"/>
                      <a:pt x="0" y="25527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2" name="任意多边形: 形状 91"/>
              <p:cNvSpPr/>
              <p:nvPr/>
            </p:nvSpPr>
            <p:spPr>
              <a:xfrm>
                <a:off x="2395156" y="966025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7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30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7"/>
                      <a:pt x="16478" y="32957"/>
                    </a:cubicBezTo>
                    <a:cubicBezTo>
                      <a:pt x="7430" y="32957"/>
                      <a:pt x="0" y="25527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" name="任意多边形: 形状 92"/>
              <p:cNvSpPr/>
              <p:nvPr/>
            </p:nvSpPr>
            <p:spPr>
              <a:xfrm>
                <a:off x="2323814" y="966025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7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30"/>
                      <a:pt x="7334" y="0"/>
                      <a:pt x="16478" y="0"/>
                    </a:cubicBezTo>
                    <a:cubicBezTo>
                      <a:pt x="25622" y="0"/>
                      <a:pt x="32956" y="7334"/>
                      <a:pt x="32956" y="16478"/>
                    </a:cubicBezTo>
                    <a:cubicBezTo>
                      <a:pt x="32956" y="25527"/>
                      <a:pt x="25622" y="32957"/>
                      <a:pt x="16478" y="32957"/>
                    </a:cubicBezTo>
                    <a:cubicBezTo>
                      <a:pt x="7334" y="32957"/>
                      <a:pt x="0" y="25527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" name="任意多边形: 形状 93"/>
              <p:cNvSpPr/>
              <p:nvPr/>
            </p:nvSpPr>
            <p:spPr>
              <a:xfrm>
                <a:off x="2894647" y="880872"/>
                <a:ext cx="32956" cy="32956"/>
              </a:xfrm>
              <a:custGeom>
                <a:avLst/>
                <a:gdLst>
                  <a:gd name="connsiteX0" fmla="*/ 32957 w 32956"/>
                  <a:gd name="connsiteY0" fmla="*/ 16478 h 32956"/>
                  <a:gd name="connsiteX1" fmla="*/ 16478 w 32956"/>
                  <a:gd name="connsiteY1" fmla="*/ 32956 h 32956"/>
                  <a:gd name="connsiteX2" fmla="*/ 0 w 32956"/>
                  <a:gd name="connsiteY2" fmla="*/ 16478 h 32956"/>
                  <a:gd name="connsiteX3" fmla="*/ 16478 w 32956"/>
                  <a:gd name="connsiteY3" fmla="*/ 0 h 32956"/>
                  <a:gd name="connsiteX4" fmla="*/ 32957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32957" y="16478"/>
                    </a:moveTo>
                    <a:cubicBezTo>
                      <a:pt x="32957" y="25579"/>
                      <a:pt x="25579" y="32956"/>
                      <a:pt x="16478" y="32956"/>
                    </a:cubicBezTo>
                    <a:cubicBezTo>
                      <a:pt x="7378" y="32956"/>
                      <a:pt x="0" y="25579"/>
                      <a:pt x="0" y="16478"/>
                    </a:cubicBezTo>
                    <a:cubicBezTo>
                      <a:pt x="0" y="7378"/>
                      <a:pt x="7377" y="0"/>
                      <a:pt x="16478" y="0"/>
                    </a:cubicBezTo>
                    <a:cubicBezTo>
                      <a:pt x="25579" y="0"/>
                      <a:pt x="32957" y="7378"/>
                      <a:pt x="32957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" name="任意多边形: 形状 94"/>
              <p:cNvSpPr/>
              <p:nvPr/>
            </p:nvSpPr>
            <p:spPr>
              <a:xfrm>
                <a:off x="2823305" y="880871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29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429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" name="任意多边形: 形状 95"/>
              <p:cNvSpPr/>
              <p:nvPr/>
            </p:nvSpPr>
            <p:spPr>
              <a:xfrm>
                <a:off x="2751962" y="880871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29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429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7" name="任意多边形: 形状 96"/>
              <p:cNvSpPr/>
              <p:nvPr/>
            </p:nvSpPr>
            <p:spPr>
              <a:xfrm>
                <a:off x="2680620" y="880871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29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334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8" name="任意多边形: 形状 97"/>
              <p:cNvSpPr/>
              <p:nvPr/>
            </p:nvSpPr>
            <p:spPr>
              <a:xfrm>
                <a:off x="2609278" y="880872"/>
                <a:ext cx="32956" cy="32956"/>
              </a:xfrm>
              <a:custGeom>
                <a:avLst/>
                <a:gdLst>
                  <a:gd name="connsiteX0" fmla="*/ 32957 w 32956"/>
                  <a:gd name="connsiteY0" fmla="*/ 16478 h 32956"/>
                  <a:gd name="connsiteX1" fmla="*/ 16478 w 32956"/>
                  <a:gd name="connsiteY1" fmla="*/ 32956 h 32956"/>
                  <a:gd name="connsiteX2" fmla="*/ 0 w 32956"/>
                  <a:gd name="connsiteY2" fmla="*/ 16478 h 32956"/>
                  <a:gd name="connsiteX3" fmla="*/ 16478 w 32956"/>
                  <a:gd name="connsiteY3" fmla="*/ 0 h 32956"/>
                  <a:gd name="connsiteX4" fmla="*/ 32957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32957" y="16478"/>
                    </a:moveTo>
                    <a:cubicBezTo>
                      <a:pt x="32957" y="25579"/>
                      <a:pt x="25579" y="32956"/>
                      <a:pt x="16478" y="32956"/>
                    </a:cubicBezTo>
                    <a:cubicBezTo>
                      <a:pt x="7378" y="32956"/>
                      <a:pt x="0" y="25579"/>
                      <a:pt x="0" y="16478"/>
                    </a:cubicBezTo>
                    <a:cubicBezTo>
                      <a:pt x="0" y="7378"/>
                      <a:pt x="7377" y="0"/>
                      <a:pt x="16478" y="0"/>
                    </a:cubicBezTo>
                    <a:cubicBezTo>
                      <a:pt x="25579" y="0"/>
                      <a:pt x="32957" y="7378"/>
                      <a:pt x="32957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9" name="任意多边形: 形状 98"/>
              <p:cNvSpPr/>
              <p:nvPr/>
            </p:nvSpPr>
            <p:spPr>
              <a:xfrm>
                <a:off x="2537936" y="880871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7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29"/>
                      <a:pt x="7334" y="0"/>
                      <a:pt x="16478" y="0"/>
                    </a:cubicBezTo>
                    <a:cubicBezTo>
                      <a:pt x="25527" y="0"/>
                      <a:pt x="32957" y="7334"/>
                      <a:pt x="32957" y="16478"/>
                    </a:cubicBezTo>
                    <a:cubicBezTo>
                      <a:pt x="32957" y="25527"/>
                      <a:pt x="25622" y="32956"/>
                      <a:pt x="16478" y="32956"/>
                    </a:cubicBezTo>
                    <a:cubicBezTo>
                      <a:pt x="7334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0" name="任意多边形: 形状 99"/>
              <p:cNvSpPr/>
              <p:nvPr/>
            </p:nvSpPr>
            <p:spPr>
              <a:xfrm>
                <a:off x="2466593" y="880871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29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334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1" name="任意多边形: 形状 100"/>
              <p:cNvSpPr/>
              <p:nvPr/>
            </p:nvSpPr>
            <p:spPr>
              <a:xfrm>
                <a:off x="2395156" y="880871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29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430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" name="任意多边形: 形状 101"/>
              <p:cNvSpPr/>
              <p:nvPr/>
            </p:nvSpPr>
            <p:spPr>
              <a:xfrm>
                <a:off x="2323814" y="880871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29"/>
                      <a:pt x="7334" y="0"/>
                      <a:pt x="16478" y="0"/>
                    </a:cubicBezTo>
                    <a:cubicBezTo>
                      <a:pt x="25622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334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3" name="任意多边形: 形状 102"/>
              <p:cNvSpPr/>
              <p:nvPr/>
            </p:nvSpPr>
            <p:spPr>
              <a:xfrm>
                <a:off x="2894742" y="795813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30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622"/>
                      <a:pt x="25622" y="32956"/>
                      <a:pt x="16478" y="32956"/>
                    </a:cubicBezTo>
                    <a:cubicBezTo>
                      <a:pt x="7334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4" name="任意多边形: 形状 103"/>
              <p:cNvSpPr/>
              <p:nvPr/>
            </p:nvSpPr>
            <p:spPr>
              <a:xfrm>
                <a:off x="2823305" y="795813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30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622"/>
                      <a:pt x="25622" y="32956"/>
                      <a:pt x="16478" y="32956"/>
                    </a:cubicBezTo>
                    <a:cubicBezTo>
                      <a:pt x="7429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5" name="任意多边形: 形状 104"/>
              <p:cNvSpPr/>
              <p:nvPr/>
            </p:nvSpPr>
            <p:spPr>
              <a:xfrm>
                <a:off x="2751962" y="795813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30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622"/>
                      <a:pt x="25622" y="32956"/>
                      <a:pt x="16478" y="32956"/>
                    </a:cubicBezTo>
                    <a:cubicBezTo>
                      <a:pt x="7429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6" name="任意多边形: 形状 105"/>
              <p:cNvSpPr/>
              <p:nvPr/>
            </p:nvSpPr>
            <p:spPr>
              <a:xfrm>
                <a:off x="2680620" y="795813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30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622"/>
                      <a:pt x="25622" y="32956"/>
                      <a:pt x="16478" y="32956"/>
                    </a:cubicBezTo>
                    <a:cubicBezTo>
                      <a:pt x="7334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7" name="任意多边形: 形状 106"/>
              <p:cNvSpPr/>
              <p:nvPr/>
            </p:nvSpPr>
            <p:spPr>
              <a:xfrm>
                <a:off x="2609278" y="795813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30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622"/>
                      <a:pt x="25622" y="32956"/>
                      <a:pt x="16478" y="32956"/>
                    </a:cubicBezTo>
                    <a:cubicBezTo>
                      <a:pt x="7334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8" name="任意多边形: 形状 107"/>
              <p:cNvSpPr/>
              <p:nvPr/>
            </p:nvSpPr>
            <p:spPr>
              <a:xfrm>
                <a:off x="2537936" y="795813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7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30"/>
                      <a:pt x="7334" y="0"/>
                      <a:pt x="16478" y="0"/>
                    </a:cubicBezTo>
                    <a:cubicBezTo>
                      <a:pt x="25527" y="0"/>
                      <a:pt x="32957" y="7334"/>
                      <a:pt x="32957" y="16478"/>
                    </a:cubicBezTo>
                    <a:cubicBezTo>
                      <a:pt x="32957" y="25622"/>
                      <a:pt x="25622" y="32956"/>
                      <a:pt x="16478" y="32956"/>
                    </a:cubicBezTo>
                    <a:cubicBezTo>
                      <a:pt x="7334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9" name="任意多边形: 形状 108"/>
              <p:cNvSpPr/>
              <p:nvPr/>
            </p:nvSpPr>
            <p:spPr>
              <a:xfrm>
                <a:off x="2466593" y="795813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30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622"/>
                      <a:pt x="25622" y="32956"/>
                      <a:pt x="16478" y="32956"/>
                    </a:cubicBezTo>
                    <a:cubicBezTo>
                      <a:pt x="7334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0" name="任意多边形: 形状 109"/>
              <p:cNvSpPr/>
              <p:nvPr/>
            </p:nvSpPr>
            <p:spPr>
              <a:xfrm>
                <a:off x="2395156" y="795813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30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622"/>
                      <a:pt x="25622" y="32956"/>
                      <a:pt x="16478" y="32956"/>
                    </a:cubicBezTo>
                    <a:cubicBezTo>
                      <a:pt x="7430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1" name="任意多边形: 形状 110"/>
              <p:cNvSpPr/>
              <p:nvPr/>
            </p:nvSpPr>
            <p:spPr>
              <a:xfrm>
                <a:off x="2323814" y="795813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30"/>
                      <a:pt x="7334" y="0"/>
                      <a:pt x="16478" y="0"/>
                    </a:cubicBezTo>
                    <a:cubicBezTo>
                      <a:pt x="25622" y="0"/>
                      <a:pt x="32956" y="7334"/>
                      <a:pt x="32956" y="16478"/>
                    </a:cubicBezTo>
                    <a:cubicBezTo>
                      <a:pt x="32956" y="25622"/>
                      <a:pt x="25622" y="32956"/>
                      <a:pt x="16478" y="32956"/>
                    </a:cubicBezTo>
                    <a:cubicBezTo>
                      <a:pt x="7334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" name="组合 111"/>
          <p:cNvGrpSpPr/>
          <p:nvPr userDrawn="1"/>
        </p:nvGrpSpPr>
        <p:grpSpPr>
          <a:xfrm>
            <a:off x="7893127" y="2066441"/>
            <a:ext cx="886200" cy="4524674"/>
            <a:chOff x="10524169" y="2066441"/>
            <a:chExt cx="1181600" cy="4524674"/>
          </a:xfrm>
        </p:grpSpPr>
        <p:grpSp>
          <p:nvGrpSpPr>
            <p:cNvPr id="11" name="图形 4"/>
            <p:cNvGrpSpPr/>
            <p:nvPr/>
          </p:nvGrpSpPr>
          <p:grpSpPr>
            <a:xfrm>
              <a:off x="10524169" y="5409644"/>
              <a:ext cx="1181600" cy="1181471"/>
              <a:chOff x="9047987" y="5253894"/>
              <a:chExt cx="872585" cy="872490"/>
            </a:xfrm>
            <a:solidFill>
              <a:srgbClr val="004C7E"/>
            </a:solidFill>
          </p:grpSpPr>
          <p:sp>
            <p:nvSpPr>
              <p:cNvPr id="144" name="任意多边形: 形状 143"/>
              <p:cNvSpPr/>
              <p:nvPr/>
            </p:nvSpPr>
            <p:spPr>
              <a:xfrm>
                <a:off x="9694259" y="5900166"/>
                <a:ext cx="226314" cy="226218"/>
              </a:xfrm>
              <a:custGeom>
                <a:avLst/>
                <a:gdLst>
                  <a:gd name="connsiteX0" fmla="*/ 226314 w 226314"/>
                  <a:gd name="connsiteY0" fmla="*/ 0 h 226218"/>
                  <a:gd name="connsiteX1" fmla="*/ 226314 w 226314"/>
                  <a:gd name="connsiteY1" fmla="*/ 226219 h 226218"/>
                  <a:gd name="connsiteX2" fmla="*/ 0 w 226314"/>
                  <a:gd name="connsiteY2" fmla="*/ 226219 h 226218"/>
                  <a:gd name="connsiteX3" fmla="*/ 0 w 226314"/>
                  <a:gd name="connsiteY3" fmla="*/ 0 h 226218"/>
                  <a:gd name="connsiteX4" fmla="*/ 226314 w 226314"/>
                  <a:gd name="connsiteY4" fmla="*/ 0 h 226218"/>
                  <a:gd name="connsiteX5" fmla="*/ 215551 w 226314"/>
                  <a:gd name="connsiteY5" fmla="*/ 215455 h 226218"/>
                  <a:gd name="connsiteX6" fmla="*/ 215551 w 226314"/>
                  <a:gd name="connsiteY6" fmla="*/ 10859 h 226218"/>
                  <a:gd name="connsiteX7" fmla="*/ 10953 w 226314"/>
                  <a:gd name="connsiteY7" fmla="*/ 10859 h 226218"/>
                  <a:gd name="connsiteX8" fmla="*/ 10953 w 226314"/>
                  <a:gd name="connsiteY8" fmla="*/ 215455 h 226218"/>
                  <a:gd name="connsiteX9" fmla="*/ 215551 w 226314"/>
                  <a:gd name="connsiteY9" fmla="*/ 215455 h 226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6314" h="226218">
                    <a:moveTo>
                      <a:pt x="226314" y="0"/>
                    </a:moveTo>
                    <a:lnTo>
                      <a:pt x="226314" y="226219"/>
                    </a:lnTo>
                    <a:lnTo>
                      <a:pt x="0" y="226219"/>
                    </a:lnTo>
                    <a:lnTo>
                      <a:pt x="0" y="0"/>
                    </a:lnTo>
                    <a:lnTo>
                      <a:pt x="226314" y="0"/>
                    </a:lnTo>
                    <a:close/>
                    <a:moveTo>
                      <a:pt x="215551" y="215455"/>
                    </a:moveTo>
                    <a:lnTo>
                      <a:pt x="215551" y="10859"/>
                    </a:lnTo>
                    <a:lnTo>
                      <a:pt x="10953" y="10859"/>
                    </a:lnTo>
                    <a:lnTo>
                      <a:pt x="10953" y="215455"/>
                    </a:lnTo>
                    <a:lnTo>
                      <a:pt x="215551" y="2154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5" name="任意多边形: 形状 144"/>
              <p:cNvSpPr/>
              <p:nvPr/>
            </p:nvSpPr>
            <p:spPr>
              <a:xfrm>
                <a:off x="9478994" y="5684805"/>
                <a:ext cx="226218" cy="226218"/>
              </a:xfrm>
              <a:custGeom>
                <a:avLst/>
                <a:gdLst>
                  <a:gd name="connsiteX0" fmla="*/ 226219 w 226218"/>
                  <a:gd name="connsiteY0" fmla="*/ 0 h 226218"/>
                  <a:gd name="connsiteX1" fmla="*/ 226219 w 226218"/>
                  <a:gd name="connsiteY1" fmla="*/ 226219 h 226218"/>
                  <a:gd name="connsiteX2" fmla="*/ 0 w 226218"/>
                  <a:gd name="connsiteY2" fmla="*/ 226219 h 226218"/>
                  <a:gd name="connsiteX3" fmla="*/ 0 w 226218"/>
                  <a:gd name="connsiteY3" fmla="*/ 0 h 226218"/>
                  <a:gd name="connsiteX4" fmla="*/ 226219 w 226218"/>
                  <a:gd name="connsiteY4" fmla="*/ 0 h 226218"/>
                  <a:gd name="connsiteX5" fmla="*/ 215361 w 226218"/>
                  <a:gd name="connsiteY5" fmla="*/ 215360 h 226218"/>
                  <a:gd name="connsiteX6" fmla="*/ 215361 w 226218"/>
                  <a:gd name="connsiteY6" fmla="*/ 10763 h 226218"/>
                  <a:gd name="connsiteX7" fmla="*/ 10763 w 226218"/>
                  <a:gd name="connsiteY7" fmla="*/ 10763 h 226218"/>
                  <a:gd name="connsiteX8" fmla="*/ 10763 w 226218"/>
                  <a:gd name="connsiteY8" fmla="*/ 215360 h 226218"/>
                  <a:gd name="connsiteX9" fmla="*/ 215361 w 226218"/>
                  <a:gd name="connsiteY9" fmla="*/ 215360 h 226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6218" h="226218">
                    <a:moveTo>
                      <a:pt x="226219" y="0"/>
                    </a:moveTo>
                    <a:lnTo>
                      <a:pt x="226219" y="226219"/>
                    </a:lnTo>
                    <a:lnTo>
                      <a:pt x="0" y="226219"/>
                    </a:lnTo>
                    <a:lnTo>
                      <a:pt x="0" y="0"/>
                    </a:lnTo>
                    <a:lnTo>
                      <a:pt x="226219" y="0"/>
                    </a:lnTo>
                    <a:close/>
                    <a:moveTo>
                      <a:pt x="215361" y="215360"/>
                    </a:moveTo>
                    <a:lnTo>
                      <a:pt x="215361" y="10763"/>
                    </a:lnTo>
                    <a:lnTo>
                      <a:pt x="10763" y="10763"/>
                    </a:lnTo>
                    <a:lnTo>
                      <a:pt x="10763" y="215360"/>
                    </a:lnTo>
                    <a:lnTo>
                      <a:pt x="215361" y="215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6" name="任意多边形: 形状 145"/>
              <p:cNvSpPr/>
              <p:nvPr/>
            </p:nvSpPr>
            <p:spPr>
              <a:xfrm>
                <a:off x="9478994" y="5469350"/>
                <a:ext cx="226218" cy="226218"/>
              </a:xfrm>
              <a:custGeom>
                <a:avLst/>
                <a:gdLst>
                  <a:gd name="connsiteX0" fmla="*/ 226219 w 226218"/>
                  <a:gd name="connsiteY0" fmla="*/ 0 h 226218"/>
                  <a:gd name="connsiteX1" fmla="*/ 226219 w 226218"/>
                  <a:gd name="connsiteY1" fmla="*/ 226219 h 226218"/>
                  <a:gd name="connsiteX2" fmla="*/ 0 w 226218"/>
                  <a:gd name="connsiteY2" fmla="*/ 226219 h 226218"/>
                  <a:gd name="connsiteX3" fmla="*/ 0 w 226218"/>
                  <a:gd name="connsiteY3" fmla="*/ 0 h 226218"/>
                  <a:gd name="connsiteX4" fmla="*/ 226219 w 226218"/>
                  <a:gd name="connsiteY4" fmla="*/ 0 h 226218"/>
                  <a:gd name="connsiteX5" fmla="*/ 215361 w 226218"/>
                  <a:gd name="connsiteY5" fmla="*/ 215455 h 226218"/>
                  <a:gd name="connsiteX6" fmla="*/ 215361 w 226218"/>
                  <a:gd name="connsiteY6" fmla="*/ 10858 h 226218"/>
                  <a:gd name="connsiteX7" fmla="*/ 10763 w 226218"/>
                  <a:gd name="connsiteY7" fmla="*/ 10858 h 226218"/>
                  <a:gd name="connsiteX8" fmla="*/ 10763 w 226218"/>
                  <a:gd name="connsiteY8" fmla="*/ 215455 h 226218"/>
                  <a:gd name="connsiteX9" fmla="*/ 215361 w 226218"/>
                  <a:gd name="connsiteY9" fmla="*/ 215455 h 226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6218" h="226218">
                    <a:moveTo>
                      <a:pt x="226219" y="0"/>
                    </a:moveTo>
                    <a:lnTo>
                      <a:pt x="226219" y="226219"/>
                    </a:lnTo>
                    <a:lnTo>
                      <a:pt x="0" y="226219"/>
                    </a:lnTo>
                    <a:lnTo>
                      <a:pt x="0" y="0"/>
                    </a:lnTo>
                    <a:lnTo>
                      <a:pt x="226219" y="0"/>
                    </a:lnTo>
                    <a:close/>
                    <a:moveTo>
                      <a:pt x="215361" y="215455"/>
                    </a:moveTo>
                    <a:lnTo>
                      <a:pt x="215361" y="10858"/>
                    </a:lnTo>
                    <a:lnTo>
                      <a:pt x="10763" y="10858"/>
                    </a:lnTo>
                    <a:lnTo>
                      <a:pt x="10763" y="215455"/>
                    </a:lnTo>
                    <a:lnTo>
                      <a:pt x="215361" y="2154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7" name="任意多边形: 形状 146"/>
              <p:cNvSpPr/>
              <p:nvPr/>
            </p:nvSpPr>
            <p:spPr>
              <a:xfrm>
                <a:off x="9263538" y="5684805"/>
                <a:ext cx="226218" cy="226218"/>
              </a:xfrm>
              <a:custGeom>
                <a:avLst/>
                <a:gdLst>
                  <a:gd name="connsiteX0" fmla="*/ 226219 w 226218"/>
                  <a:gd name="connsiteY0" fmla="*/ 0 h 226218"/>
                  <a:gd name="connsiteX1" fmla="*/ 226219 w 226218"/>
                  <a:gd name="connsiteY1" fmla="*/ 226219 h 226218"/>
                  <a:gd name="connsiteX2" fmla="*/ 0 w 226218"/>
                  <a:gd name="connsiteY2" fmla="*/ 226219 h 226218"/>
                  <a:gd name="connsiteX3" fmla="*/ 0 w 226218"/>
                  <a:gd name="connsiteY3" fmla="*/ 0 h 226218"/>
                  <a:gd name="connsiteX4" fmla="*/ 226219 w 226218"/>
                  <a:gd name="connsiteY4" fmla="*/ 0 h 226218"/>
                  <a:gd name="connsiteX5" fmla="*/ 215360 w 226218"/>
                  <a:gd name="connsiteY5" fmla="*/ 215360 h 226218"/>
                  <a:gd name="connsiteX6" fmla="*/ 215360 w 226218"/>
                  <a:gd name="connsiteY6" fmla="*/ 10763 h 226218"/>
                  <a:gd name="connsiteX7" fmla="*/ 10763 w 226218"/>
                  <a:gd name="connsiteY7" fmla="*/ 10763 h 226218"/>
                  <a:gd name="connsiteX8" fmla="*/ 10763 w 226218"/>
                  <a:gd name="connsiteY8" fmla="*/ 215360 h 226218"/>
                  <a:gd name="connsiteX9" fmla="*/ 215360 w 226218"/>
                  <a:gd name="connsiteY9" fmla="*/ 215360 h 226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6218" h="226218">
                    <a:moveTo>
                      <a:pt x="226219" y="0"/>
                    </a:moveTo>
                    <a:lnTo>
                      <a:pt x="226219" y="226219"/>
                    </a:lnTo>
                    <a:lnTo>
                      <a:pt x="0" y="226219"/>
                    </a:lnTo>
                    <a:lnTo>
                      <a:pt x="0" y="0"/>
                    </a:lnTo>
                    <a:lnTo>
                      <a:pt x="226219" y="0"/>
                    </a:lnTo>
                    <a:close/>
                    <a:moveTo>
                      <a:pt x="215360" y="215360"/>
                    </a:moveTo>
                    <a:lnTo>
                      <a:pt x="215360" y="10763"/>
                    </a:lnTo>
                    <a:lnTo>
                      <a:pt x="10763" y="10763"/>
                    </a:lnTo>
                    <a:lnTo>
                      <a:pt x="10763" y="215360"/>
                    </a:lnTo>
                    <a:lnTo>
                      <a:pt x="215360" y="215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8" name="任意多边形: 形状 147"/>
              <p:cNvSpPr/>
              <p:nvPr/>
            </p:nvSpPr>
            <p:spPr>
              <a:xfrm>
                <a:off x="9694259" y="5684805"/>
                <a:ext cx="226314" cy="226218"/>
              </a:xfrm>
              <a:custGeom>
                <a:avLst/>
                <a:gdLst>
                  <a:gd name="connsiteX0" fmla="*/ 226314 w 226314"/>
                  <a:gd name="connsiteY0" fmla="*/ 0 h 226218"/>
                  <a:gd name="connsiteX1" fmla="*/ 226314 w 226314"/>
                  <a:gd name="connsiteY1" fmla="*/ 226219 h 226218"/>
                  <a:gd name="connsiteX2" fmla="*/ 0 w 226314"/>
                  <a:gd name="connsiteY2" fmla="*/ 226219 h 226218"/>
                  <a:gd name="connsiteX3" fmla="*/ 0 w 226314"/>
                  <a:gd name="connsiteY3" fmla="*/ 0 h 226218"/>
                  <a:gd name="connsiteX4" fmla="*/ 226314 w 226314"/>
                  <a:gd name="connsiteY4" fmla="*/ 0 h 226218"/>
                  <a:gd name="connsiteX5" fmla="*/ 215551 w 226314"/>
                  <a:gd name="connsiteY5" fmla="*/ 215360 h 226218"/>
                  <a:gd name="connsiteX6" fmla="*/ 215551 w 226314"/>
                  <a:gd name="connsiteY6" fmla="*/ 10763 h 226218"/>
                  <a:gd name="connsiteX7" fmla="*/ 10953 w 226314"/>
                  <a:gd name="connsiteY7" fmla="*/ 10763 h 226218"/>
                  <a:gd name="connsiteX8" fmla="*/ 10953 w 226314"/>
                  <a:gd name="connsiteY8" fmla="*/ 215360 h 226218"/>
                  <a:gd name="connsiteX9" fmla="*/ 215551 w 226314"/>
                  <a:gd name="connsiteY9" fmla="*/ 215360 h 226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6314" h="226218">
                    <a:moveTo>
                      <a:pt x="226314" y="0"/>
                    </a:moveTo>
                    <a:lnTo>
                      <a:pt x="226314" y="226219"/>
                    </a:lnTo>
                    <a:lnTo>
                      <a:pt x="0" y="226219"/>
                    </a:lnTo>
                    <a:lnTo>
                      <a:pt x="0" y="0"/>
                    </a:lnTo>
                    <a:lnTo>
                      <a:pt x="226314" y="0"/>
                    </a:lnTo>
                    <a:close/>
                    <a:moveTo>
                      <a:pt x="215551" y="215360"/>
                    </a:moveTo>
                    <a:lnTo>
                      <a:pt x="215551" y="10763"/>
                    </a:lnTo>
                    <a:lnTo>
                      <a:pt x="10953" y="10763"/>
                    </a:lnTo>
                    <a:lnTo>
                      <a:pt x="10953" y="215360"/>
                    </a:lnTo>
                    <a:lnTo>
                      <a:pt x="215551" y="215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9" name="任意多边形: 形状 148"/>
              <p:cNvSpPr/>
              <p:nvPr/>
            </p:nvSpPr>
            <p:spPr>
              <a:xfrm>
                <a:off x="9694259" y="5469350"/>
                <a:ext cx="226314" cy="226218"/>
              </a:xfrm>
              <a:custGeom>
                <a:avLst/>
                <a:gdLst>
                  <a:gd name="connsiteX0" fmla="*/ 226314 w 226314"/>
                  <a:gd name="connsiteY0" fmla="*/ 0 h 226218"/>
                  <a:gd name="connsiteX1" fmla="*/ 226314 w 226314"/>
                  <a:gd name="connsiteY1" fmla="*/ 226219 h 226218"/>
                  <a:gd name="connsiteX2" fmla="*/ 0 w 226314"/>
                  <a:gd name="connsiteY2" fmla="*/ 226219 h 226218"/>
                  <a:gd name="connsiteX3" fmla="*/ 0 w 226314"/>
                  <a:gd name="connsiteY3" fmla="*/ 0 h 226218"/>
                  <a:gd name="connsiteX4" fmla="*/ 226314 w 226314"/>
                  <a:gd name="connsiteY4" fmla="*/ 0 h 226218"/>
                  <a:gd name="connsiteX5" fmla="*/ 215551 w 226314"/>
                  <a:gd name="connsiteY5" fmla="*/ 215455 h 226218"/>
                  <a:gd name="connsiteX6" fmla="*/ 215551 w 226314"/>
                  <a:gd name="connsiteY6" fmla="*/ 10858 h 226218"/>
                  <a:gd name="connsiteX7" fmla="*/ 10953 w 226314"/>
                  <a:gd name="connsiteY7" fmla="*/ 10858 h 226218"/>
                  <a:gd name="connsiteX8" fmla="*/ 10953 w 226314"/>
                  <a:gd name="connsiteY8" fmla="*/ 215455 h 226218"/>
                  <a:gd name="connsiteX9" fmla="*/ 215551 w 226314"/>
                  <a:gd name="connsiteY9" fmla="*/ 215455 h 226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6314" h="226218">
                    <a:moveTo>
                      <a:pt x="226314" y="0"/>
                    </a:moveTo>
                    <a:lnTo>
                      <a:pt x="226314" y="226219"/>
                    </a:lnTo>
                    <a:lnTo>
                      <a:pt x="0" y="226219"/>
                    </a:lnTo>
                    <a:lnTo>
                      <a:pt x="0" y="0"/>
                    </a:lnTo>
                    <a:lnTo>
                      <a:pt x="226314" y="0"/>
                    </a:lnTo>
                    <a:close/>
                    <a:moveTo>
                      <a:pt x="215551" y="215455"/>
                    </a:moveTo>
                    <a:lnTo>
                      <a:pt x="215551" y="10858"/>
                    </a:lnTo>
                    <a:lnTo>
                      <a:pt x="10953" y="10858"/>
                    </a:lnTo>
                    <a:lnTo>
                      <a:pt x="10953" y="215455"/>
                    </a:lnTo>
                    <a:lnTo>
                      <a:pt x="215551" y="2154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0" name="任意多边形: 形状 149"/>
              <p:cNvSpPr/>
              <p:nvPr/>
            </p:nvSpPr>
            <p:spPr>
              <a:xfrm>
                <a:off x="9694259" y="5253894"/>
                <a:ext cx="226314" cy="226313"/>
              </a:xfrm>
              <a:custGeom>
                <a:avLst/>
                <a:gdLst>
                  <a:gd name="connsiteX0" fmla="*/ 226314 w 226314"/>
                  <a:gd name="connsiteY0" fmla="*/ 0 h 226313"/>
                  <a:gd name="connsiteX1" fmla="*/ 226314 w 226314"/>
                  <a:gd name="connsiteY1" fmla="*/ 226314 h 226313"/>
                  <a:gd name="connsiteX2" fmla="*/ 0 w 226314"/>
                  <a:gd name="connsiteY2" fmla="*/ 226314 h 226313"/>
                  <a:gd name="connsiteX3" fmla="*/ 0 w 226314"/>
                  <a:gd name="connsiteY3" fmla="*/ 0 h 226313"/>
                  <a:gd name="connsiteX4" fmla="*/ 226314 w 226314"/>
                  <a:gd name="connsiteY4" fmla="*/ 0 h 226313"/>
                  <a:gd name="connsiteX5" fmla="*/ 215551 w 226314"/>
                  <a:gd name="connsiteY5" fmla="*/ 215456 h 226313"/>
                  <a:gd name="connsiteX6" fmla="*/ 215551 w 226314"/>
                  <a:gd name="connsiteY6" fmla="*/ 10859 h 226313"/>
                  <a:gd name="connsiteX7" fmla="*/ 10953 w 226314"/>
                  <a:gd name="connsiteY7" fmla="*/ 10859 h 226313"/>
                  <a:gd name="connsiteX8" fmla="*/ 10953 w 226314"/>
                  <a:gd name="connsiteY8" fmla="*/ 215456 h 226313"/>
                  <a:gd name="connsiteX9" fmla="*/ 215551 w 226314"/>
                  <a:gd name="connsiteY9" fmla="*/ 215456 h 226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6314" h="226313">
                    <a:moveTo>
                      <a:pt x="226314" y="0"/>
                    </a:moveTo>
                    <a:lnTo>
                      <a:pt x="226314" y="226314"/>
                    </a:lnTo>
                    <a:lnTo>
                      <a:pt x="0" y="226314"/>
                    </a:lnTo>
                    <a:lnTo>
                      <a:pt x="0" y="0"/>
                    </a:lnTo>
                    <a:lnTo>
                      <a:pt x="226314" y="0"/>
                    </a:lnTo>
                    <a:close/>
                    <a:moveTo>
                      <a:pt x="215551" y="215456"/>
                    </a:moveTo>
                    <a:lnTo>
                      <a:pt x="215551" y="10859"/>
                    </a:lnTo>
                    <a:lnTo>
                      <a:pt x="10953" y="10859"/>
                    </a:lnTo>
                    <a:lnTo>
                      <a:pt x="10953" y="215456"/>
                    </a:lnTo>
                    <a:lnTo>
                      <a:pt x="215551" y="215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1" name="任意多边形: 形状 150"/>
              <p:cNvSpPr/>
              <p:nvPr/>
            </p:nvSpPr>
            <p:spPr>
              <a:xfrm>
                <a:off x="9478994" y="5900166"/>
                <a:ext cx="226218" cy="226218"/>
              </a:xfrm>
              <a:custGeom>
                <a:avLst/>
                <a:gdLst>
                  <a:gd name="connsiteX0" fmla="*/ 226219 w 226218"/>
                  <a:gd name="connsiteY0" fmla="*/ 0 h 226218"/>
                  <a:gd name="connsiteX1" fmla="*/ 226219 w 226218"/>
                  <a:gd name="connsiteY1" fmla="*/ 226219 h 226218"/>
                  <a:gd name="connsiteX2" fmla="*/ 0 w 226218"/>
                  <a:gd name="connsiteY2" fmla="*/ 226219 h 226218"/>
                  <a:gd name="connsiteX3" fmla="*/ 0 w 226218"/>
                  <a:gd name="connsiteY3" fmla="*/ 0 h 226218"/>
                  <a:gd name="connsiteX4" fmla="*/ 226219 w 226218"/>
                  <a:gd name="connsiteY4" fmla="*/ 0 h 226218"/>
                  <a:gd name="connsiteX5" fmla="*/ 215361 w 226218"/>
                  <a:gd name="connsiteY5" fmla="*/ 215455 h 226218"/>
                  <a:gd name="connsiteX6" fmla="*/ 215361 w 226218"/>
                  <a:gd name="connsiteY6" fmla="*/ 10859 h 226218"/>
                  <a:gd name="connsiteX7" fmla="*/ 10763 w 226218"/>
                  <a:gd name="connsiteY7" fmla="*/ 10859 h 226218"/>
                  <a:gd name="connsiteX8" fmla="*/ 10763 w 226218"/>
                  <a:gd name="connsiteY8" fmla="*/ 215455 h 226218"/>
                  <a:gd name="connsiteX9" fmla="*/ 215361 w 226218"/>
                  <a:gd name="connsiteY9" fmla="*/ 215455 h 226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6218" h="226218">
                    <a:moveTo>
                      <a:pt x="226219" y="0"/>
                    </a:moveTo>
                    <a:lnTo>
                      <a:pt x="226219" y="226219"/>
                    </a:lnTo>
                    <a:lnTo>
                      <a:pt x="0" y="226219"/>
                    </a:lnTo>
                    <a:lnTo>
                      <a:pt x="0" y="0"/>
                    </a:lnTo>
                    <a:lnTo>
                      <a:pt x="226219" y="0"/>
                    </a:lnTo>
                    <a:close/>
                    <a:moveTo>
                      <a:pt x="215361" y="215455"/>
                    </a:moveTo>
                    <a:lnTo>
                      <a:pt x="215361" y="10859"/>
                    </a:lnTo>
                    <a:lnTo>
                      <a:pt x="10763" y="10859"/>
                    </a:lnTo>
                    <a:lnTo>
                      <a:pt x="10763" y="215455"/>
                    </a:lnTo>
                    <a:lnTo>
                      <a:pt x="215361" y="2154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2" name="任意多边形: 形状 151"/>
              <p:cNvSpPr/>
              <p:nvPr/>
            </p:nvSpPr>
            <p:spPr>
              <a:xfrm>
                <a:off x="9263538" y="5900166"/>
                <a:ext cx="226218" cy="226218"/>
              </a:xfrm>
              <a:custGeom>
                <a:avLst/>
                <a:gdLst>
                  <a:gd name="connsiteX0" fmla="*/ 226219 w 226218"/>
                  <a:gd name="connsiteY0" fmla="*/ 0 h 226218"/>
                  <a:gd name="connsiteX1" fmla="*/ 226219 w 226218"/>
                  <a:gd name="connsiteY1" fmla="*/ 226219 h 226218"/>
                  <a:gd name="connsiteX2" fmla="*/ 0 w 226218"/>
                  <a:gd name="connsiteY2" fmla="*/ 226219 h 226218"/>
                  <a:gd name="connsiteX3" fmla="*/ 0 w 226218"/>
                  <a:gd name="connsiteY3" fmla="*/ 0 h 226218"/>
                  <a:gd name="connsiteX4" fmla="*/ 226219 w 226218"/>
                  <a:gd name="connsiteY4" fmla="*/ 0 h 226218"/>
                  <a:gd name="connsiteX5" fmla="*/ 215360 w 226218"/>
                  <a:gd name="connsiteY5" fmla="*/ 215455 h 226218"/>
                  <a:gd name="connsiteX6" fmla="*/ 215360 w 226218"/>
                  <a:gd name="connsiteY6" fmla="*/ 10859 h 226218"/>
                  <a:gd name="connsiteX7" fmla="*/ 10763 w 226218"/>
                  <a:gd name="connsiteY7" fmla="*/ 10859 h 226218"/>
                  <a:gd name="connsiteX8" fmla="*/ 10763 w 226218"/>
                  <a:gd name="connsiteY8" fmla="*/ 215455 h 226218"/>
                  <a:gd name="connsiteX9" fmla="*/ 215360 w 226218"/>
                  <a:gd name="connsiteY9" fmla="*/ 215455 h 226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6218" h="226218">
                    <a:moveTo>
                      <a:pt x="226219" y="0"/>
                    </a:moveTo>
                    <a:lnTo>
                      <a:pt x="226219" y="226219"/>
                    </a:lnTo>
                    <a:lnTo>
                      <a:pt x="0" y="226219"/>
                    </a:lnTo>
                    <a:lnTo>
                      <a:pt x="0" y="0"/>
                    </a:lnTo>
                    <a:lnTo>
                      <a:pt x="226219" y="0"/>
                    </a:lnTo>
                    <a:close/>
                    <a:moveTo>
                      <a:pt x="215360" y="215455"/>
                    </a:moveTo>
                    <a:lnTo>
                      <a:pt x="215360" y="10859"/>
                    </a:lnTo>
                    <a:lnTo>
                      <a:pt x="10763" y="10859"/>
                    </a:lnTo>
                    <a:lnTo>
                      <a:pt x="10763" y="215455"/>
                    </a:lnTo>
                    <a:lnTo>
                      <a:pt x="215360" y="2154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3" name="任意多边形: 形状 152"/>
              <p:cNvSpPr/>
              <p:nvPr/>
            </p:nvSpPr>
            <p:spPr>
              <a:xfrm>
                <a:off x="9047987" y="5900166"/>
                <a:ext cx="226314" cy="226218"/>
              </a:xfrm>
              <a:custGeom>
                <a:avLst/>
                <a:gdLst>
                  <a:gd name="connsiteX0" fmla="*/ 226314 w 226314"/>
                  <a:gd name="connsiteY0" fmla="*/ 0 h 226218"/>
                  <a:gd name="connsiteX1" fmla="*/ 226314 w 226314"/>
                  <a:gd name="connsiteY1" fmla="*/ 226219 h 226218"/>
                  <a:gd name="connsiteX2" fmla="*/ 0 w 226314"/>
                  <a:gd name="connsiteY2" fmla="*/ 226219 h 226218"/>
                  <a:gd name="connsiteX3" fmla="*/ 0 w 226314"/>
                  <a:gd name="connsiteY3" fmla="*/ 0 h 226218"/>
                  <a:gd name="connsiteX4" fmla="*/ 226314 w 226314"/>
                  <a:gd name="connsiteY4" fmla="*/ 0 h 226218"/>
                  <a:gd name="connsiteX5" fmla="*/ 215551 w 226314"/>
                  <a:gd name="connsiteY5" fmla="*/ 215455 h 226218"/>
                  <a:gd name="connsiteX6" fmla="*/ 215551 w 226314"/>
                  <a:gd name="connsiteY6" fmla="*/ 10859 h 226218"/>
                  <a:gd name="connsiteX7" fmla="*/ 10954 w 226314"/>
                  <a:gd name="connsiteY7" fmla="*/ 10859 h 226218"/>
                  <a:gd name="connsiteX8" fmla="*/ 10954 w 226314"/>
                  <a:gd name="connsiteY8" fmla="*/ 215455 h 226218"/>
                  <a:gd name="connsiteX9" fmla="*/ 215551 w 226314"/>
                  <a:gd name="connsiteY9" fmla="*/ 215455 h 226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6314" h="226218">
                    <a:moveTo>
                      <a:pt x="226314" y="0"/>
                    </a:moveTo>
                    <a:lnTo>
                      <a:pt x="226314" y="226219"/>
                    </a:lnTo>
                    <a:lnTo>
                      <a:pt x="0" y="226219"/>
                    </a:lnTo>
                    <a:lnTo>
                      <a:pt x="0" y="0"/>
                    </a:lnTo>
                    <a:lnTo>
                      <a:pt x="226314" y="0"/>
                    </a:lnTo>
                    <a:close/>
                    <a:moveTo>
                      <a:pt x="215551" y="215455"/>
                    </a:moveTo>
                    <a:lnTo>
                      <a:pt x="215551" y="10859"/>
                    </a:lnTo>
                    <a:lnTo>
                      <a:pt x="10954" y="10859"/>
                    </a:lnTo>
                    <a:lnTo>
                      <a:pt x="10954" y="215455"/>
                    </a:lnTo>
                    <a:lnTo>
                      <a:pt x="215551" y="2154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4" name="图形 4"/>
            <p:cNvGrpSpPr/>
            <p:nvPr/>
          </p:nvGrpSpPr>
          <p:grpSpPr>
            <a:xfrm>
              <a:off x="11630315" y="2066441"/>
              <a:ext cx="45659" cy="2318702"/>
              <a:chOff x="9864851" y="2785014"/>
              <a:chExt cx="33718" cy="1712309"/>
            </a:xfrm>
            <a:solidFill>
              <a:srgbClr val="004C7E"/>
            </a:solidFill>
          </p:grpSpPr>
          <p:sp>
            <p:nvSpPr>
              <p:cNvPr id="120" name="任意多边形: 形状 119"/>
              <p:cNvSpPr/>
              <p:nvPr/>
            </p:nvSpPr>
            <p:spPr>
              <a:xfrm>
                <a:off x="9864851" y="4463605"/>
                <a:ext cx="33718" cy="33718"/>
              </a:xfrm>
              <a:custGeom>
                <a:avLst/>
                <a:gdLst>
                  <a:gd name="connsiteX0" fmla="*/ 16859 w 33718"/>
                  <a:gd name="connsiteY0" fmla="*/ 0 h 33718"/>
                  <a:gd name="connsiteX1" fmla="*/ 33718 w 33718"/>
                  <a:gd name="connsiteY1" fmla="*/ 16859 h 33718"/>
                  <a:gd name="connsiteX2" fmla="*/ 16859 w 33718"/>
                  <a:gd name="connsiteY2" fmla="*/ 33719 h 33718"/>
                  <a:gd name="connsiteX3" fmla="*/ 0 w 33718"/>
                  <a:gd name="connsiteY3" fmla="*/ 16859 h 33718"/>
                  <a:gd name="connsiteX4" fmla="*/ 16859 w 33718"/>
                  <a:gd name="connsiteY4" fmla="*/ 0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0"/>
                    </a:moveTo>
                    <a:cubicBezTo>
                      <a:pt x="26194" y="0"/>
                      <a:pt x="33718" y="7525"/>
                      <a:pt x="33718" y="16859"/>
                    </a:cubicBezTo>
                    <a:cubicBezTo>
                      <a:pt x="33718" y="26194"/>
                      <a:pt x="26194" y="33719"/>
                      <a:pt x="16859" y="33719"/>
                    </a:cubicBezTo>
                    <a:cubicBezTo>
                      <a:pt x="7525" y="33719"/>
                      <a:pt x="0" y="26194"/>
                      <a:pt x="0" y="16859"/>
                    </a:cubicBezTo>
                    <a:cubicBezTo>
                      <a:pt x="0" y="7620"/>
                      <a:pt x="7525" y="0"/>
                      <a:pt x="16859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1" name="任意多边形: 形状 120"/>
              <p:cNvSpPr/>
              <p:nvPr/>
            </p:nvSpPr>
            <p:spPr>
              <a:xfrm>
                <a:off x="9864851" y="4390643"/>
                <a:ext cx="33718" cy="33718"/>
              </a:xfrm>
              <a:custGeom>
                <a:avLst/>
                <a:gdLst>
                  <a:gd name="connsiteX0" fmla="*/ 16859 w 33718"/>
                  <a:gd name="connsiteY0" fmla="*/ 0 h 33718"/>
                  <a:gd name="connsiteX1" fmla="*/ 33718 w 33718"/>
                  <a:gd name="connsiteY1" fmla="*/ 16859 h 33718"/>
                  <a:gd name="connsiteX2" fmla="*/ 16859 w 33718"/>
                  <a:gd name="connsiteY2" fmla="*/ 33719 h 33718"/>
                  <a:gd name="connsiteX3" fmla="*/ 0 w 33718"/>
                  <a:gd name="connsiteY3" fmla="*/ 16859 h 33718"/>
                  <a:gd name="connsiteX4" fmla="*/ 16859 w 33718"/>
                  <a:gd name="connsiteY4" fmla="*/ 0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0"/>
                    </a:moveTo>
                    <a:cubicBezTo>
                      <a:pt x="26194" y="0"/>
                      <a:pt x="33718" y="7525"/>
                      <a:pt x="33718" y="16859"/>
                    </a:cubicBezTo>
                    <a:cubicBezTo>
                      <a:pt x="33718" y="26194"/>
                      <a:pt x="26194" y="33719"/>
                      <a:pt x="16859" y="33719"/>
                    </a:cubicBezTo>
                    <a:cubicBezTo>
                      <a:pt x="7525" y="33719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2" name="任意多边形: 形状 121"/>
              <p:cNvSpPr/>
              <p:nvPr/>
            </p:nvSpPr>
            <p:spPr>
              <a:xfrm>
                <a:off x="9864851" y="4317682"/>
                <a:ext cx="33718" cy="33718"/>
              </a:xfrm>
              <a:custGeom>
                <a:avLst/>
                <a:gdLst>
                  <a:gd name="connsiteX0" fmla="*/ 16859 w 33718"/>
                  <a:gd name="connsiteY0" fmla="*/ 0 h 33718"/>
                  <a:gd name="connsiteX1" fmla="*/ 33718 w 33718"/>
                  <a:gd name="connsiteY1" fmla="*/ 16859 h 33718"/>
                  <a:gd name="connsiteX2" fmla="*/ 16859 w 33718"/>
                  <a:gd name="connsiteY2" fmla="*/ 33719 h 33718"/>
                  <a:gd name="connsiteX3" fmla="*/ 0 w 33718"/>
                  <a:gd name="connsiteY3" fmla="*/ 16859 h 33718"/>
                  <a:gd name="connsiteX4" fmla="*/ 16859 w 33718"/>
                  <a:gd name="connsiteY4" fmla="*/ 0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0"/>
                    </a:moveTo>
                    <a:cubicBezTo>
                      <a:pt x="26194" y="0"/>
                      <a:pt x="33718" y="7525"/>
                      <a:pt x="33718" y="16859"/>
                    </a:cubicBezTo>
                    <a:cubicBezTo>
                      <a:pt x="33718" y="26194"/>
                      <a:pt x="26194" y="33719"/>
                      <a:pt x="16859" y="33719"/>
                    </a:cubicBezTo>
                    <a:cubicBezTo>
                      <a:pt x="7525" y="33719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3" name="任意多边形: 形状 122"/>
              <p:cNvSpPr/>
              <p:nvPr/>
            </p:nvSpPr>
            <p:spPr>
              <a:xfrm>
                <a:off x="9864851" y="4244721"/>
                <a:ext cx="33718" cy="33718"/>
              </a:xfrm>
              <a:custGeom>
                <a:avLst/>
                <a:gdLst>
                  <a:gd name="connsiteX0" fmla="*/ 16859 w 33718"/>
                  <a:gd name="connsiteY0" fmla="*/ 0 h 33718"/>
                  <a:gd name="connsiteX1" fmla="*/ 33718 w 33718"/>
                  <a:gd name="connsiteY1" fmla="*/ 16859 h 33718"/>
                  <a:gd name="connsiteX2" fmla="*/ 16859 w 33718"/>
                  <a:gd name="connsiteY2" fmla="*/ 33718 h 33718"/>
                  <a:gd name="connsiteX3" fmla="*/ 0 w 33718"/>
                  <a:gd name="connsiteY3" fmla="*/ 16859 h 33718"/>
                  <a:gd name="connsiteX4" fmla="*/ 16859 w 33718"/>
                  <a:gd name="connsiteY4" fmla="*/ 0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0"/>
                    </a:moveTo>
                    <a:cubicBezTo>
                      <a:pt x="26194" y="0"/>
                      <a:pt x="33718" y="7525"/>
                      <a:pt x="33718" y="16859"/>
                    </a:cubicBezTo>
                    <a:cubicBezTo>
                      <a:pt x="33718" y="26194"/>
                      <a:pt x="26194" y="33718"/>
                      <a:pt x="16859" y="33718"/>
                    </a:cubicBezTo>
                    <a:cubicBezTo>
                      <a:pt x="7525" y="33718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4" name="任意多边形: 形状 123"/>
              <p:cNvSpPr/>
              <p:nvPr/>
            </p:nvSpPr>
            <p:spPr>
              <a:xfrm>
                <a:off x="9864851" y="4171664"/>
                <a:ext cx="33718" cy="33718"/>
              </a:xfrm>
              <a:custGeom>
                <a:avLst/>
                <a:gdLst>
                  <a:gd name="connsiteX0" fmla="*/ 16859 w 33718"/>
                  <a:gd name="connsiteY0" fmla="*/ 0 h 33718"/>
                  <a:gd name="connsiteX1" fmla="*/ 33718 w 33718"/>
                  <a:gd name="connsiteY1" fmla="*/ 16859 h 33718"/>
                  <a:gd name="connsiteX2" fmla="*/ 16859 w 33718"/>
                  <a:gd name="connsiteY2" fmla="*/ 33719 h 33718"/>
                  <a:gd name="connsiteX3" fmla="*/ 0 w 33718"/>
                  <a:gd name="connsiteY3" fmla="*/ 16859 h 33718"/>
                  <a:gd name="connsiteX4" fmla="*/ 16859 w 33718"/>
                  <a:gd name="connsiteY4" fmla="*/ 0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0"/>
                    </a:moveTo>
                    <a:cubicBezTo>
                      <a:pt x="26194" y="0"/>
                      <a:pt x="33718" y="7525"/>
                      <a:pt x="33718" y="16859"/>
                    </a:cubicBezTo>
                    <a:cubicBezTo>
                      <a:pt x="33718" y="26194"/>
                      <a:pt x="26194" y="33719"/>
                      <a:pt x="16859" y="33719"/>
                    </a:cubicBezTo>
                    <a:cubicBezTo>
                      <a:pt x="7525" y="33719"/>
                      <a:pt x="0" y="26194"/>
                      <a:pt x="0" y="16859"/>
                    </a:cubicBezTo>
                    <a:cubicBezTo>
                      <a:pt x="0" y="7620"/>
                      <a:pt x="7525" y="0"/>
                      <a:pt x="16859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5" name="任意多边形: 形状 124"/>
              <p:cNvSpPr/>
              <p:nvPr/>
            </p:nvSpPr>
            <p:spPr>
              <a:xfrm>
                <a:off x="9864851" y="4098702"/>
                <a:ext cx="33718" cy="33718"/>
              </a:xfrm>
              <a:custGeom>
                <a:avLst/>
                <a:gdLst>
                  <a:gd name="connsiteX0" fmla="*/ 16859 w 33718"/>
                  <a:gd name="connsiteY0" fmla="*/ 0 h 33718"/>
                  <a:gd name="connsiteX1" fmla="*/ 33718 w 33718"/>
                  <a:gd name="connsiteY1" fmla="*/ 16859 h 33718"/>
                  <a:gd name="connsiteX2" fmla="*/ 16859 w 33718"/>
                  <a:gd name="connsiteY2" fmla="*/ 33719 h 33718"/>
                  <a:gd name="connsiteX3" fmla="*/ 0 w 33718"/>
                  <a:gd name="connsiteY3" fmla="*/ 16859 h 33718"/>
                  <a:gd name="connsiteX4" fmla="*/ 16859 w 33718"/>
                  <a:gd name="connsiteY4" fmla="*/ 0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0"/>
                    </a:moveTo>
                    <a:cubicBezTo>
                      <a:pt x="26194" y="0"/>
                      <a:pt x="33718" y="7525"/>
                      <a:pt x="33718" y="16859"/>
                    </a:cubicBezTo>
                    <a:cubicBezTo>
                      <a:pt x="33718" y="26194"/>
                      <a:pt x="26194" y="33719"/>
                      <a:pt x="16859" y="33719"/>
                    </a:cubicBezTo>
                    <a:cubicBezTo>
                      <a:pt x="7525" y="33719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6" name="任意多边形: 形状 125"/>
              <p:cNvSpPr/>
              <p:nvPr/>
            </p:nvSpPr>
            <p:spPr>
              <a:xfrm>
                <a:off x="9864851" y="4025741"/>
                <a:ext cx="33718" cy="33718"/>
              </a:xfrm>
              <a:custGeom>
                <a:avLst/>
                <a:gdLst>
                  <a:gd name="connsiteX0" fmla="*/ 16859 w 33718"/>
                  <a:gd name="connsiteY0" fmla="*/ 0 h 33718"/>
                  <a:gd name="connsiteX1" fmla="*/ 33718 w 33718"/>
                  <a:gd name="connsiteY1" fmla="*/ 16859 h 33718"/>
                  <a:gd name="connsiteX2" fmla="*/ 16859 w 33718"/>
                  <a:gd name="connsiteY2" fmla="*/ 33719 h 33718"/>
                  <a:gd name="connsiteX3" fmla="*/ 0 w 33718"/>
                  <a:gd name="connsiteY3" fmla="*/ 16859 h 33718"/>
                  <a:gd name="connsiteX4" fmla="*/ 16859 w 33718"/>
                  <a:gd name="connsiteY4" fmla="*/ 0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0"/>
                    </a:moveTo>
                    <a:cubicBezTo>
                      <a:pt x="26194" y="0"/>
                      <a:pt x="33718" y="7525"/>
                      <a:pt x="33718" y="16859"/>
                    </a:cubicBezTo>
                    <a:cubicBezTo>
                      <a:pt x="33718" y="26194"/>
                      <a:pt x="26194" y="33719"/>
                      <a:pt x="16859" y="33719"/>
                    </a:cubicBezTo>
                    <a:cubicBezTo>
                      <a:pt x="7525" y="33719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7" name="任意多边形: 形状 126"/>
              <p:cNvSpPr/>
              <p:nvPr/>
            </p:nvSpPr>
            <p:spPr>
              <a:xfrm>
                <a:off x="9864851" y="3952779"/>
                <a:ext cx="33718" cy="33718"/>
              </a:xfrm>
              <a:custGeom>
                <a:avLst/>
                <a:gdLst>
                  <a:gd name="connsiteX0" fmla="*/ 16859 w 33718"/>
                  <a:gd name="connsiteY0" fmla="*/ 0 h 33718"/>
                  <a:gd name="connsiteX1" fmla="*/ 33718 w 33718"/>
                  <a:gd name="connsiteY1" fmla="*/ 16859 h 33718"/>
                  <a:gd name="connsiteX2" fmla="*/ 16859 w 33718"/>
                  <a:gd name="connsiteY2" fmla="*/ 33719 h 33718"/>
                  <a:gd name="connsiteX3" fmla="*/ 0 w 33718"/>
                  <a:gd name="connsiteY3" fmla="*/ 16859 h 33718"/>
                  <a:gd name="connsiteX4" fmla="*/ 16859 w 33718"/>
                  <a:gd name="connsiteY4" fmla="*/ 0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0"/>
                    </a:moveTo>
                    <a:cubicBezTo>
                      <a:pt x="26194" y="0"/>
                      <a:pt x="33718" y="7525"/>
                      <a:pt x="33718" y="16859"/>
                    </a:cubicBezTo>
                    <a:cubicBezTo>
                      <a:pt x="33718" y="26194"/>
                      <a:pt x="26194" y="33719"/>
                      <a:pt x="16859" y="33719"/>
                    </a:cubicBezTo>
                    <a:cubicBezTo>
                      <a:pt x="7525" y="33719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8" name="任意多边形: 形状 127"/>
              <p:cNvSpPr/>
              <p:nvPr/>
            </p:nvSpPr>
            <p:spPr>
              <a:xfrm>
                <a:off x="9864851" y="3879723"/>
                <a:ext cx="33718" cy="33718"/>
              </a:xfrm>
              <a:custGeom>
                <a:avLst/>
                <a:gdLst>
                  <a:gd name="connsiteX0" fmla="*/ 16859 w 33718"/>
                  <a:gd name="connsiteY0" fmla="*/ 0 h 33718"/>
                  <a:gd name="connsiteX1" fmla="*/ 33718 w 33718"/>
                  <a:gd name="connsiteY1" fmla="*/ 16859 h 33718"/>
                  <a:gd name="connsiteX2" fmla="*/ 16859 w 33718"/>
                  <a:gd name="connsiteY2" fmla="*/ 33718 h 33718"/>
                  <a:gd name="connsiteX3" fmla="*/ 0 w 33718"/>
                  <a:gd name="connsiteY3" fmla="*/ 16859 h 33718"/>
                  <a:gd name="connsiteX4" fmla="*/ 16859 w 33718"/>
                  <a:gd name="connsiteY4" fmla="*/ 0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0"/>
                    </a:moveTo>
                    <a:cubicBezTo>
                      <a:pt x="26194" y="0"/>
                      <a:pt x="33718" y="7525"/>
                      <a:pt x="33718" y="16859"/>
                    </a:cubicBezTo>
                    <a:cubicBezTo>
                      <a:pt x="33718" y="26194"/>
                      <a:pt x="26194" y="33718"/>
                      <a:pt x="16859" y="33718"/>
                    </a:cubicBezTo>
                    <a:cubicBezTo>
                      <a:pt x="7525" y="33718"/>
                      <a:pt x="0" y="26194"/>
                      <a:pt x="0" y="16859"/>
                    </a:cubicBezTo>
                    <a:cubicBezTo>
                      <a:pt x="0" y="7620"/>
                      <a:pt x="7525" y="0"/>
                      <a:pt x="16859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9" name="任意多边形: 形状 128"/>
              <p:cNvSpPr/>
              <p:nvPr/>
            </p:nvSpPr>
            <p:spPr>
              <a:xfrm>
                <a:off x="9864851" y="3806761"/>
                <a:ext cx="33718" cy="33718"/>
              </a:xfrm>
              <a:custGeom>
                <a:avLst/>
                <a:gdLst>
                  <a:gd name="connsiteX0" fmla="*/ 16859 w 33718"/>
                  <a:gd name="connsiteY0" fmla="*/ 0 h 33718"/>
                  <a:gd name="connsiteX1" fmla="*/ 33718 w 33718"/>
                  <a:gd name="connsiteY1" fmla="*/ 16859 h 33718"/>
                  <a:gd name="connsiteX2" fmla="*/ 16859 w 33718"/>
                  <a:gd name="connsiteY2" fmla="*/ 33719 h 33718"/>
                  <a:gd name="connsiteX3" fmla="*/ 0 w 33718"/>
                  <a:gd name="connsiteY3" fmla="*/ 16859 h 33718"/>
                  <a:gd name="connsiteX4" fmla="*/ 16859 w 33718"/>
                  <a:gd name="connsiteY4" fmla="*/ 0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0"/>
                    </a:moveTo>
                    <a:cubicBezTo>
                      <a:pt x="26194" y="0"/>
                      <a:pt x="33718" y="7525"/>
                      <a:pt x="33718" y="16859"/>
                    </a:cubicBezTo>
                    <a:cubicBezTo>
                      <a:pt x="33718" y="26194"/>
                      <a:pt x="26194" y="33719"/>
                      <a:pt x="16859" y="33719"/>
                    </a:cubicBezTo>
                    <a:cubicBezTo>
                      <a:pt x="7525" y="33719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0" name="任意多边形: 形状 129"/>
              <p:cNvSpPr/>
              <p:nvPr/>
            </p:nvSpPr>
            <p:spPr>
              <a:xfrm>
                <a:off x="9864851" y="3733800"/>
                <a:ext cx="33718" cy="33718"/>
              </a:xfrm>
              <a:custGeom>
                <a:avLst/>
                <a:gdLst>
                  <a:gd name="connsiteX0" fmla="*/ 16859 w 33718"/>
                  <a:gd name="connsiteY0" fmla="*/ 0 h 33718"/>
                  <a:gd name="connsiteX1" fmla="*/ 33718 w 33718"/>
                  <a:gd name="connsiteY1" fmla="*/ 16859 h 33718"/>
                  <a:gd name="connsiteX2" fmla="*/ 16859 w 33718"/>
                  <a:gd name="connsiteY2" fmla="*/ 33719 h 33718"/>
                  <a:gd name="connsiteX3" fmla="*/ 0 w 33718"/>
                  <a:gd name="connsiteY3" fmla="*/ 16859 h 33718"/>
                  <a:gd name="connsiteX4" fmla="*/ 16859 w 33718"/>
                  <a:gd name="connsiteY4" fmla="*/ 0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0"/>
                    </a:moveTo>
                    <a:cubicBezTo>
                      <a:pt x="26194" y="0"/>
                      <a:pt x="33718" y="7525"/>
                      <a:pt x="33718" y="16859"/>
                    </a:cubicBezTo>
                    <a:cubicBezTo>
                      <a:pt x="33718" y="26194"/>
                      <a:pt x="26194" y="33719"/>
                      <a:pt x="16859" y="33719"/>
                    </a:cubicBezTo>
                    <a:cubicBezTo>
                      <a:pt x="7525" y="33719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1" name="任意多边形: 形状 130"/>
              <p:cNvSpPr/>
              <p:nvPr/>
            </p:nvSpPr>
            <p:spPr>
              <a:xfrm>
                <a:off x="9864851" y="3660838"/>
                <a:ext cx="33718" cy="33718"/>
              </a:xfrm>
              <a:custGeom>
                <a:avLst/>
                <a:gdLst>
                  <a:gd name="connsiteX0" fmla="*/ 16859 w 33718"/>
                  <a:gd name="connsiteY0" fmla="*/ 0 h 33718"/>
                  <a:gd name="connsiteX1" fmla="*/ 33718 w 33718"/>
                  <a:gd name="connsiteY1" fmla="*/ 16859 h 33718"/>
                  <a:gd name="connsiteX2" fmla="*/ 16859 w 33718"/>
                  <a:gd name="connsiteY2" fmla="*/ 33719 h 33718"/>
                  <a:gd name="connsiteX3" fmla="*/ 0 w 33718"/>
                  <a:gd name="connsiteY3" fmla="*/ 16859 h 33718"/>
                  <a:gd name="connsiteX4" fmla="*/ 16859 w 33718"/>
                  <a:gd name="connsiteY4" fmla="*/ 0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0"/>
                    </a:moveTo>
                    <a:cubicBezTo>
                      <a:pt x="26194" y="0"/>
                      <a:pt x="33718" y="7525"/>
                      <a:pt x="33718" y="16859"/>
                    </a:cubicBezTo>
                    <a:cubicBezTo>
                      <a:pt x="33718" y="26194"/>
                      <a:pt x="26194" y="33719"/>
                      <a:pt x="16859" y="33719"/>
                    </a:cubicBezTo>
                    <a:cubicBezTo>
                      <a:pt x="7525" y="33719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2" name="任意多边形: 形状 131"/>
              <p:cNvSpPr/>
              <p:nvPr/>
            </p:nvSpPr>
            <p:spPr>
              <a:xfrm>
                <a:off x="9864851" y="3587781"/>
                <a:ext cx="33718" cy="33718"/>
              </a:xfrm>
              <a:custGeom>
                <a:avLst/>
                <a:gdLst>
                  <a:gd name="connsiteX0" fmla="*/ 16859 w 33718"/>
                  <a:gd name="connsiteY0" fmla="*/ 0 h 33718"/>
                  <a:gd name="connsiteX1" fmla="*/ 33718 w 33718"/>
                  <a:gd name="connsiteY1" fmla="*/ 16859 h 33718"/>
                  <a:gd name="connsiteX2" fmla="*/ 16859 w 33718"/>
                  <a:gd name="connsiteY2" fmla="*/ 33718 h 33718"/>
                  <a:gd name="connsiteX3" fmla="*/ 0 w 33718"/>
                  <a:gd name="connsiteY3" fmla="*/ 16859 h 33718"/>
                  <a:gd name="connsiteX4" fmla="*/ 16859 w 33718"/>
                  <a:gd name="connsiteY4" fmla="*/ 0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0"/>
                    </a:moveTo>
                    <a:cubicBezTo>
                      <a:pt x="26194" y="0"/>
                      <a:pt x="33718" y="7525"/>
                      <a:pt x="33718" y="16859"/>
                    </a:cubicBezTo>
                    <a:cubicBezTo>
                      <a:pt x="33718" y="26194"/>
                      <a:pt x="26194" y="33718"/>
                      <a:pt x="16859" y="33718"/>
                    </a:cubicBezTo>
                    <a:cubicBezTo>
                      <a:pt x="7525" y="33718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3" name="任意多边形: 形状 132"/>
              <p:cNvSpPr/>
              <p:nvPr/>
            </p:nvSpPr>
            <p:spPr>
              <a:xfrm>
                <a:off x="9864851" y="3514820"/>
                <a:ext cx="33718" cy="33718"/>
              </a:xfrm>
              <a:custGeom>
                <a:avLst/>
                <a:gdLst>
                  <a:gd name="connsiteX0" fmla="*/ 16859 w 33718"/>
                  <a:gd name="connsiteY0" fmla="*/ 0 h 33718"/>
                  <a:gd name="connsiteX1" fmla="*/ 33718 w 33718"/>
                  <a:gd name="connsiteY1" fmla="*/ 16859 h 33718"/>
                  <a:gd name="connsiteX2" fmla="*/ 16859 w 33718"/>
                  <a:gd name="connsiteY2" fmla="*/ 33718 h 33718"/>
                  <a:gd name="connsiteX3" fmla="*/ 0 w 33718"/>
                  <a:gd name="connsiteY3" fmla="*/ 16859 h 33718"/>
                  <a:gd name="connsiteX4" fmla="*/ 16859 w 33718"/>
                  <a:gd name="connsiteY4" fmla="*/ 0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0"/>
                    </a:moveTo>
                    <a:cubicBezTo>
                      <a:pt x="26194" y="0"/>
                      <a:pt x="33718" y="7525"/>
                      <a:pt x="33718" y="16859"/>
                    </a:cubicBezTo>
                    <a:cubicBezTo>
                      <a:pt x="33718" y="26194"/>
                      <a:pt x="26194" y="33718"/>
                      <a:pt x="16859" y="33718"/>
                    </a:cubicBezTo>
                    <a:cubicBezTo>
                      <a:pt x="7525" y="33718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4" name="任意多边形: 形状 133"/>
              <p:cNvSpPr/>
              <p:nvPr/>
            </p:nvSpPr>
            <p:spPr>
              <a:xfrm>
                <a:off x="9864851" y="3441858"/>
                <a:ext cx="33718" cy="33718"/>
              </a:xfrm>
              <a:custGeom>
                <a:avLst/>
                <a:gdLst>
                  <a:gd name="connsiteX0" fmla="*/ 16859 w 33718"/>
                  <a:gd name="connsiteY0" fmla="*/ 0 h 33718"/>
                  <a:gd name="connsiteX1" fmla="*/ 33718 w 33718"/>
                  <a:gd name="connsiteY1" fmla="*/ 16859 h 33718"/>
                  <a:gd name="connsiteX2" fmla="*/ 16859 w 33718"/>
                  <a:gd name="connsiteY2" fmla="*/ 33719 h 33718"/>
                  <a:gd name="connsiteX3" fmla="*/ 0 w 33718"/>
                  <a:gd name="connsiteY3" fmla="*/ 16859 h 33718"/>
                  <a:gd name="connsiteX4" fmla="*/ 16859 w 33718"/>
                  <a:gd name="connsiteY4" fmla="*/ 0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0"/>
                    </a:moveTo>
                    <a:cubicBezTo>
                      <a:pt x="26194" y="0"/>
                      <a:pt x="33718" y="7525"/>
                      <a:pt x="33718" y="16859"/>
                    </a:cubicBezTo>
                    <a:cubicBezTo>
                      <a:pt x="33718" y="26194"/>
                      <a:pt x="26194" y="33719"/>
                      <a:pt x="16859" y="33719"/>
                    </a:cubicBezTo>
                    <a:cubicBezTo>
                      <a:pt x="7525" y="33719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5" name="任意多边形: 形状 134"/>
              <p:cNvSpPr/>
              <p:nvPr/>
            </p:nvSpPr>
            <p:spPr>
              <a:xfrm>
                <a:off x="9864851" y="3368897"/>
                <a:ext cx="33718" cy="33718"/>
              </a:xfrm>
              <a:custGeom>
                <a:avLst/>
                <a:gdLst>
                  <a:gd name="connsiteX0" fmla="*/ 16859 w 33718"/>
                  <a:gd name="connsiteY0" fmla="*/ 0 h 33718"/>
                  <a:gd name="connsiteX1" fmla="*/ 33718 w 33718"/>
                  <a:gd name="connsiteY1" fmla="*/ 16859 h 33718"/>
                  <a:gd name="connsiteX2" fmla="*/ 16859 w 33718"/>
                  <a:gd name="connsiteY2" fmla="*/ 33719 h 33718"/>
                  <a:gd name="connsiteX3" fmla="*/ 0 w 33718"/>
                  <a:gd name="connsiteY3" fmla="*/ 16859 h 33718"/>
                  <a:gd name="connsiteX4" fmla="*/ 16859 w 33718"/>
                  <a:gd name="connsiteY4" fmla="*/ 0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0"/>
                    </a:moveTo>
                    <a:cubicBezTo>
                      <a:pt x="26194" y="0"/>
                      <a:pt x="33718" y="7525"/>
                      <a:pt x="33718" y="16859"/>
                    </a:cubicBezTo>
                    <a:cubicBezTo>
                      <a:pt x="33718" y="26194"/>
                      <a:pt x="26194" y="33719"/>
                      <a:pt x="16859" y="33719"/>
                    </a:cubicBezTo>
                    <a:cubicBezTo>
                      <a:pt x="7525" y="33719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6" name="任意多边形: 形状 135"/>
              <p:cNvSpPr/>
              <p:nvPr/>
            </p:nvSpPr>
            <p:spPr>
              <a:xfrm>
                <a:off x="9864851" y="3295840"/>
                <a:ext cx="33718" cy="33718"/>
              </a:xfrm>
              <a:custGeom>
                <a:avLst/>
                <a:gdLst>
                  <a:gd name="connsiteX0" fmla="*/ 16859 w 33718"/>
                  <a:gd name="connsiteY0" fmla="*/ 0 h 33718"/>
                  <a:gd name="connsiteX1" fmla="*/ 33718 w 33718"/>
                  <a:gd name="connsiteY1" fmla="*/ 16859 h 33718"/>
                  <a:gd name="connsiteX2" fmla="*/ 16859 w 33718"/>
                  <a:gd name="connsiteY2" fmla="*/ 33719 h 33718"/>
                  <a:gd name="connsiteX3" fmla="*/ 0 w 33718"/>
                  <a:gd name="connsiteY3" fmla="*/ 16859 h 33718"/>
                  <a:gd name="connsiteX4" fmla="*/ 16859 w 33718"/>
                  <a:gd name="connsiteY4" fmla="*/ 0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0"/>
                    </a:moveTo>
                    <a:cubicBezTo>
                      <a:pt x="26194" y="0"/>
                      <a:pt x="33718" y="7525"/>
                      <a:pt x="33718" y="16859"/>
                    </a:cubicBezTo>
                    <a:cubicBezTo>
                      <a:pt x="33718" y="26194"/>
                      <a:pt x="26194" y="33719"/>
                      <a:pt x="16859" y="33719"/>
                    </a:cubicBezTo>
                    <a:cubicBezTo>
                      <a:pt x="7525" y="33719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7" name="任意多边形: 形状 136"/>
              <p:cNvSpPr/>
              <p:nvPr/>
            </p:nvSpPr>
            <p:spPr>
              <a:xfrm>
                <a:off x="9864851" y="3222878"/>
                <a:ext cx="33718" cy="33718"/>
              </a:xfrm>
              <a:custGeom>
                <a:avLst/>
                <a:gdLst>
                  <a:gd name="connsiteX0" fmla="*/ 16859 w 33718"/>
                  <a:gd name="connsiteY0" fmla="*/ 0 h 33718"/>
                  <a:gd name="connsiteX1" fmla="*/ 33718 w 33718"/>
                  <a:gd name="connsiteY1" fmla="*/ 16859 h 33718"/>
                  <a:gd name="connsiteX2" fmla="*/ 16859 w 33718"/>
                  <a:gd name="connsiteY2" fmla="*/ 33719 h 33718"/>
                  <a:gd name="connsiteX3" fmla="*/ 0 w 33718"/>
                  <a:gd name="connsiteY3" fmla="*/ 16859 h 33718"/>
                  <a:gd name="connsiteX4" fmla="*/ 16859 w 33718"/>
                  <a:gd name="connsiteY4" fmla="*/ 0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0"/>
                    </a:moveTo>
                    <a:cubicBezTo>
                      <a:pt x="26194" y="0"/>
                      <a:pt x="33718" y="7525"/>
                      <a:pt x="33718" y="16859"/>
                    </a:cubicBezTo>
                    <a:cubicBezTo>
                      <a:pt x="33718" y="26194"/>
                      <a:pt x="26194" y="33719"/>
                      <a:pt x="16859" y="33719"/>
                    </a:cubicBezTo>
                    <a:cubicBezTo>
                      <a:pt x="7525" y="33719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8" name="任意多边形: 形状 137"/>
              <p:cNvSpPr/>
              <p:nvPr/>
            </p:nvSpPr>
            <p:spPr>
              <a:xfrm>
                <a:off x="9864851" y="3149917"/>
                <a:ext cx="33718" cy="33718"/>
              </a:xfrm>
              <a:custGeom>
                <a:avLst/>
                <a:gdLst>
                  <a:gd name="connsiteX0" fmla="*/ 16859 w 33718"/>
                  <a:gd name="connsiteY0" fmla="*/ 0 h 33718"/>
                  <a:gd name="connsiteX1" fmla="*/ 33718 w 33718"/>
                  <a:gd name="connsiteY1" fmla="*/ 16859 h 33718"/>
                  <a:gd name="connsiteX2" fmla="*/ 16859 w 33718"/>
                  <a:gd name="connsiteY2" fmla="*/ 33718 h 33718"/>
                  <a:gd name="connsiteX3" fmla="*/ 0 w 33718"/>
                  <a:gd name="connsiteY3" fmla="*/ 16859 h 33718"/>
                  <a:gd name="connsiteX4" fmla="*/ 16859 w 33718"/>
                  <a:gd name="connsiteY4" fmla="*/ 0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0"/>
                    </a:moveTo>
                    <a:cubicBezTo>
                      <a:pt x="26194" y="0"/>
                      <a:pt x="33718" y="7525"/>
                      <a:pt x="33718" y="16859"/>
                    </a:cubicBezTo>
                    <a:cubicBezTo>
                      <a:pt x="33718" y="26194"/>
                      <a:pt x="26194" y="33718"/>
                      <a:pt x="16859" y="33718"/>
                    </a:cubicBezTo>
                    <a:cubicBezTo>
                      <a:pt x="7525" y="33718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9" name="任意多边形: 形状 138"/>
              <p:cNvSpPr/>
              <p:nvPr/>
            </p:nvSpPr>
            <p:spPr>
              <a:xfrm>
                <a:off x="9864851" y="3076956"/>
                <a:ext cx="33718" cy="33718"/>
              </a:xfrm>
              <a:custGeom>
                <a:avLst/>
                <a:gdLst>
                  <a:gd name="connsiteX0" fmla="*/ 16859 w 33718"/>
                  <a:gd name="connsiteY0" fmla="*/ 0 h 33718"/>
                  <a:gd name="connsiteX1" fmla="*/ 33718 w 33718"/>
                  <a:gd name="connsiteY1" fmla="*/ 16859 h 33718"/>
                  <a:gd name="connsiteX2" fmla="*/ 16859 w 33718"/>
                  <a:gd name="connsiteY2" fmla="*/ 33718 h 33718"/>
                  <a:gd name="connsiteX3" fmla="*/ 0 w 33718"/>
                  <a:gd name="connsiteY3" fmla="*/ 16859 h 33718"/>
                  <a:gd name="connsiteX4" fmla="*/ 16859 w 33718"/>
                  <a:gd name="connsiteY4" fmla="*/ 0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0"/>
                    </a:moveTo>
                    <a:cubicBezTo>
                      <a:pt x="26194" y="0"/>
                      <a:pt x="33718" y="7525"/>
                      <a:pt x="33718" y="16859"/>
                    </a:cubicBezTo>
                    <a:cubicBezTo>
                      <a:pt x="33718" y="26194"/>
                      <a:pt x="26194" y="33718"/>
                      <a:pt x="16859" y="33718"/>
                    </a:cubicBezTo>
                    <a:cubicBezTo>
                      <a:pt x="7525" y="33718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0" name="任意多边形: 形状 139"/>
              <p:cNvSpPr/>
              <p:nvPr/>
            </p:nvSpPr>
            <p:spPr>
              <a:xfrm>
                <a:off x="9864851" y="3003899"/>
                <a:ext cx="33718" cy="33718"/>
              </a:xfrm>
              <a:custGeom>
                <a:avLst/>
                <a:gdLst>
                  <a:gd name="connsiteX0" fmla="*/ 16859 w 33718"/>
                  <a:gd name="connsiteY0" fmla="*/ 0 h 33718"/>
                  <a:gd name="connsiteX1" fmla="*/ 33718 w 33718"/>
                  <a:gd name="connsiteY1" fmla="*/ 16859 h 33718"/>
                  <a:gd name="connsiteX2" fmla="*/ 16859 w 33718"/>
                  <a:gd name="connsiteY2" fmla="*/ 33719 h 33718"/>
                  <a:gd name="connsiteX3" fmla="*/ 0 w 33718"/>
                  <a:gd name="connsiteY3" fmla="*/ 16859 h 33718"/>
                  <a:gd name="connsiteX4" fmla="*/ 16859 w 33718"/>
                  <a:gd name="connsiteY4" fmla="*/ 0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0"/>
                    </a:moveTo>
                    <a:cubicBezTo>
                      <a:pt x="26194" y="0"/>
                      <a:pt x="33718" y="7525"/>
                      <a:pt x="33718" y="16859"/>
                    </a:cubicBezTo>
                    <a:cubicBezTo>
                      <a:pt x="33718" y="26194"/>
                      <a:pt x="26194" y="33719"/>
                      <a:pt x="16859" y="33719"/>
                    </a:cubicBezTo>
                    <a:cubicBezTo>
                      <a:pt x="7525" y="33719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1" name="任意多边形: 形状 140"/>
              <p:cNvSpPr/>
              <p:nvPr/>
            </p:nvSpPr>
            <p:spPr>
              <a:xfrm>
                <a:off x="9864851" y="2930937"/>
                <a:ext cx="33718" cy="33718"/>
              </a:xfrm>
              <a:custGeom>
                <a:avLst/>
                <a:gdLst>
                  <a:gd name="connsiteX0" fmla="*/ 16859 w 33718"/>
                  <a:gd name="connsiteY0" fmla="*/ 0 h 33718"/>
                  <a:gd name="connsiteX1" fmla="*/ 33718 w 33718"/>
                  <a:gd name="connsiteY1" fmla="*/ 16859 h 33718"/>
                  <a:gd name="connsiteX2" fmla="*/ 16859 w 33718"/>
                  <a:gd name="connsiteY2" fmla="*/ 33719 h 33718"/>
                  <a:gd name="connsiteX3" fmla="*/ 0 w 33718"/>
                  <a:gd name="connsiteY3" fmla="*/ 16859 h 33718"/>
                  <a:gd name="connsiteX4" fmla="*/ 16859 w 33718"/>
                  <a:gd name="connsiteY4" fmla="*/ 0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0"/>
                    </a:moveTo>
                    <a:cubicBezTo>
                      <a:pt x="26194" y="0"/>
                      <a:pt x="33718" y="7525"/>
                      <a:pt x="33718" y="16859"/>
                    </a:cubicBezTo>
                    <a:cubicBezTo>
                      <a:pt x="33718" y="26194"/>
                      <a:pt x="26194" y="33719"/>
                      <a:pt x="16859" y="33719"/>
                    </a:cubicBezTo>
                    <a:cubicBezTo>
                      <a:pt x="7525" y="33719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2" name="任意多边形: 形状 141"/>
              <p:cNvSpPr/>
              <p:nvPr/>
            </p:nvSpPr>
            <p:spPr>
              <a:xfrm>
                <a:off x="9864851" y="2857976"/>
                <a:ext cx="33718" cy="33718"/>
              </a:xfrm>
              <a:custGeom>
                <a:avLst/>
                <a:gdLst>
                  <a:gd name="connsiteX0" fmla="*/ 16859 w 33718"/>
                  <a:gd name="connsiteY0" fmla="*/ 0 h 33718"/>
                  <a:gd name="connsiteX1" fmla="*/ 33718 w 33718"/>
                  <a:gd name="connsiteY1" fmla="*/ 16859 h 33718"/>
                  <a:gd name="connsiteX2" fmla="*/ 16859 w 33718"/>
                  <a:gd name="connsiteY2" fmla="*/ 33718 h 33718"/>
                  <a:gd name="connsiteX3" fmla="*/ 0 w 33718"/>
                  <a:gd name="connsiteY3" fmla="*/ 16859 h 33718"/>
                  <a:gd name="connsiteX4" fmla="*/ 16859 w 33718"/>
                  <a:gd name="connsiteY4" fmla="*/ 0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0"/>
                    </a:moveTo>
                    <a:cubicBezTo>
                      <a:pt x="26194" y="0"/>
                      <a:pt x="33718" y="7525"/>
                      <a:pt x="33718" y="16859"/>
                    </a:cubicBezTo>
                    <a:cubicBezTo>
                      <a:pt x="33718" y="26194"/>
                      <a:pt x="26194" y="33718"/>
                      <a:pt x="16859" y="33718"/>
                    </a:cubicBezTo>
                    <a:cubicBezTo>
                      <a:pt x="7525" y="33718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3" name="任意多边形: 形状 142"/>
              <p:cNvSpPr/>
              <p:nvPr/>
            </p:nvSpPr>
            <p:spPr>
              <a:xfrm>
                <a:off x="9864851" y="2785014"/>
                <a:ext cx="33718" cy="33718"/>
              </a:xfrm>
              <a:custGeom>
                <a:avLst/>
                <a:gdLst>
                  <a:gd name="connsiteX0" fmla="*/ 16859 w 33718"/>
                  <a:gd name="connsiteY0" fmla="*/ 0 h 33718"/>
                  <a:gd name="connsiteX1" fmla="*/ 33718 w 33718"/>
                  <a:gd name="connsiteY1" fmla="*/ 16859 h 33718"/>
                  <a:gd name="connsiteX2" fmla="*/ 16859 w 33718"/>
                  <a:gd name="connsiteY2" fmla="*/ 33718 h 33718"/>
                  <a:gd name="connsiteX3" fmla="*/ 0 w 33718"/>
                  <a:gd name="connsiteY3" fmla="*/ 16859 h 33718"/>
                  <a:gd name="connsiteX4" fmla="*/ 16859 w 33718"/>
                  <a:gd name="connsiteY4" fmla="*/ 0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0"/>
                    </a:moveTo>
                    <a:cubicBezTo>
                      <a:pt x="26194" y="0"/>
                      <a:pt x="33718" y="7525"/>
                      <a:pt x="33718" y="16859"/>
                    </a:cubicBezTo>
                    <a:cubicBezTo>
                      <a:pt x="33718" y="26194"/>
                      <a:pt x="26194" y="33718"/>
                      <a:pt x="16859" y="33718"/>
                    </a:cubicBezTo>
                    <a:cubicBezTo>
                      <a:pt x="7525" y="33718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6" name="图形 4"/>
            <p:cNvGrpSpPr/>
            <p:nvPr/>
          </p:nvGrpSpPr>
          <p:grpSpPr>
            <a:xfrm>
              <a:off x="11228410" y="3401014"/>
              <a:ext cx="235004" cy="1570608"/>
              <a:chOff x="9568053" y="3770566"/>
              <a:chExt cx="173545" cy="1159859"/>
            </a:xfrm>
            <a:solidFill>
              <a:srgbClr val="F4F43B"/>
            </a:solidFill>
          </p:grpSpPr>
          <p:sp>
            <p:nvSpPr>
              <p:cNvPr id="116" name="任意多边形: 形状 115"/>
              <p:cNvSpPr/>
              <p:nvPr/>
            </p:nvSpPr>
            <p:spPr>
              <a:xfrm>
                <a:off x="9568053" y="4756880"/>
                <a:ext cx="173545" cy="173545"/>
              </a:xfrm>
              <a:custGeom>
                <a:avLst/>
                <a:gdLst>
                  <a:gd name="connsiteX0" fmla="*/ 0 w 173545"/>
                  <a:gd name="connsiteY0" fmla="*/ 146018 h 173545"/>
                  <a:gd name="connsiteX1" fmla="*/ 27527 w 173545"/>
                  <a:gd name="connsiteY1" fmla="*/ 173546 h 173545"/>
                  <a:gd name="connsiteX2" fmla="*/ 86773 w 173545"/>
                  <a:gd name="connsiteY2" fmla="*/ 114395 h 173545"/>
                  <a:gd name="connsiteX3" fmla="*/ 145923 w 173545"/>
                  <a:gd name="connsiteY3" fmla="*/ 173546 h 173545"/>
                  <a:gd name="connsiteX4" fmla="*/ 173545 w 173545"/>
                  <a:gd name="connsiteY4" fmla="*/ 146018 h 173545"/>
                  <a:gd name="connsiteX5" fmla="*/ 114300 w 173545"/>
                  <a:gd name="connsiteY5" fmla="*/ 86773 h 173545"/>
                  <a:gd name="connsiteX6" fmla="*/ 173545 w 173545"/>
                  <a:gd name="connsiteY6" fmla="*/ 27622 h 173545"/>
                  <a:gd name="connsiteX7" fmla="*/ 145923 w 173545"/>
                  <a:gd name="connsiteY7" fmla="*/ 0 h 173545"/>
                  <a:gd name="connsiteX8" fmla="*/ 86773 w 173545"/>
                  <a:gd name="connsiteY8" fmla="*/ 59246 h 173545"/>
                  <a:gd name="connsiteX9" fmla="*/ 27527 w 173545"/>
                  <a:gd name="connsiteY9" fmla="*/ 0 h 173545"/>
                  <a:gd name="connsiteX10" fmla="*/ 0 w 173545"/>
                  <a:gd name="connsiteY10" fmla="*/ 27622 h 173545"/>
                  <a:gd name="connsiteX11" fmla="*/ 59150 w 173545"/>
                  <a:gd name="connsiteY11" fmla="*/ 86773 h 173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3545" h="173545">
                    <a:moveTo>
                      <a:pt x="0" y="146018"/>
                    </a:moveTo>
                    <a:lnTo>
                      <a:pt x="27527" y="173546"/>
                    </a:lnTo>
                    <a:lnTo>
                      <a:pt x="86773" y="114395"/>
                    </a:lnTo>
                    <a:lnTo>
                      <a:pt x="145923" y="173546"/>
                    </a:lnTo>
                    <a:lnTo>
                      <a:pt x="173545" y="146018"/>
                    </a:lnTo>
                    <a:lnTo>
                      <a:pt x="114300" y="86773"/>
                    </a:lnTo>
                    <a:lnTo>
                      <a:pt x="173545" y="27622"/>
                    </a:lnTo>
                    <a:lnTo>
                      <a:pt x="145923" y="0"/>
                    </a:lnTo>
                    <a:lnTo>
                      <a:pt x="86773" y="59246"/>
                    </a:lnTo>
                    <a:lnTo>
                      <a:pt x="27527" y="0"/>
                    </a:lnTo>
                    <a:lnTo>
                      <a:pt x="0" y="27622"/>
                    </a:lnTo>
                    <a:lnTo>
                      <a:pt x="59150" y="86773"/>
                    </a:lnTo>
                    <a:close/>
                  </a:path>
                </a:pathLst>
              </a:custGeom>
              <a:solidFill>
                <a:srgbClr val="EB87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7" name="任意多边形: 形状 116"/>
              <p:cNvSpPr/>
              <p:nvPr/>
            </p:nvSpPr>
            <p:spPr>
              <a:xfrm>
                <a:off x="9568053" y="4428077"/>
                <a:ext cx="173545" cy="173545"/>
              </a:xfrm>
              <a:custGeom>
                <a:avLst/>
                <a:gdLst>
                  <a:gd name="connsiteX0" fmla="*/ 0 w 173545"/>
                  <a:gd name="connsiteY0" fmla="*/ 146018 h 173545"/>
                  <a:gd name="connsiteX1" fmla="*/ 27527 w 173545"/>
                  <a:gd name="connsiteY1" fmla="*/ 173545 h 173545"/>
                  <a:gd name="connsiteX2" fmla="*/ 86773 w 173545"/>
                  <a:gd name="connsiteY2" fmla="*/ 114395 h 173545"/>
                  <a:gd name="connsiteX3" fmla="*/ 145923 w 173545"/>
                  <a:gd name="connsiteY3" fmla="*/ 173545 h 173545"/>
                  <a:gd name="connsiteX4" fmla="*/ 173545 w 173545"/>
                  <a:gd name="connsiteY4" fmla="*/ 146018 h 173545"/>
                  <a:gd name="connsiteX5" fmla="*/ 114300 w 173545"/>
                  <a:gd name="connsiteY5" fmla="*/ 86773 h 173545"/>
                  <a:gd name="connsiteX6" fmla="*/ 173545 w 173545"/>
                  <a:gd name="connsiteY6" fmla="*/ 27622 h 173545"/>
                  <a:gd name="connsiteX7" fmla="*/ 145923 w 173545"/>
                  <a:gd name="connsiteY7" fmla="*/ 0 h 173545"/>
                  <a:gd name="connsiteX8" fmla="*/ 86773 w 173545"/>
                  <a:gd name="connsiteY8" fmla="*/ 59245 h 173545"/>
                  <a:gd name="connsiteX9" fmla="*/ 27527 w 173545"/>
                  <a:gd name="connsiteY9" fmla="*/ 0 h 173545"/>
                  <a:gd name="connsiteX10" fmla="*/ 0 w 173545"/>
                  <a:gd name="connsiteY10" fmla="*/ 27622 h 173545"/>
                  <a:gd name="connsiteX11" fmla="*/ 59150 w 173545"/>
                  <a:gd name="connsiteY11" fmla="*/ 86773 h 173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3545" h="173545">
                    <a:moveTo>
                      <a:pt x="0" y="146018"/>
                    </a:moveTo>
                    <a:lnTo>
                      <a:pt x="27527" y="173545"/>
                    </a:lnTo>
                    <a:lnTo>
                      <a:pt x="86773" y="114395"/>
                    </a:lnTo>
                    <a:lnTo>
                      <a:pt x="145923" y="173545"/>
                    </a:lnTo>
                    <a:lnTo>
                      <a:pt x="173545" y="146018"/>
                    </a:lnTo>
                    <a:lnTo>
                      <a:pt x="114300" y="86773"/>
                    </a:lnTo>
                    <a:lnTo>
                      <a:pt x="173545" y="27622"/>
                    </a:lnTo>
                    <a:lnTo>
                      <a:pt x="145923" y="0"/>
                    </a:lnTo>
                    <a:lnTo>
                      <a:pt x="86773" y="59245"/>
                    </a:lnTo>
                    <a:lnTo>
                      <a:pt x="27527" y="0"/>
                    </a:lnTo>
                    <a:lnTo>
                      <a:pt x="0" y="27622"/>
                    </a:lnTo>
                    <a:lnTo>
                      <a:pt x="59150" y="86773"/>
                    </a:lnTo>
                    <a:close/>
                  </a:path>
                </a:pathLst>
              </a:custGeom>
              <a:solidFill>
                <a:srgbClr val="EB87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8" name="任意多边形: 形状 117"/>
              <p:cNvSpPr/>
              <p:nvPr/>
            </p:nvSpPr>
            <p:spPr>
              <a:xfrm>
                <a:off x="9568053" y="4099369"/>
                <a:ext cx="173545" cy="173545"/>
              </a:xfrm>
              <a:custGeom>
                <a:avLst/>
                <a:gdLst>
                  <a:gd name="connsiteX0" fmla="*/ 0 w 173545"/>
                  <a:gd name="connsiteY0" fmla="*/ 145923 h 173545"/>
                  <a:gd name="connsiteX1" fmla="*/ 27527 w 173545"/>
                  <a:gd name="connsiteY1" fmla="*/ 173546 h 173545"/>
                  <a:gd name="connsiteX2" fmla="*/ 86773 w 173545"/>
                  <a:gd name="connsiteY2" fmla="*/ 114300 h 173545"/>
                  <a:gd name="connsiteX3" fmla="*/ 145923 w 173545"/>
                  <a:gd name="connsiteY3" fmla="*/ 173546 h 173545"/>
                  <a:gd name="connsiteX4" fmla="*/ 173545 w 173545"/>
                  <a:gd name="connsiteY4" fmla="*/ 145923 h 173545"/>
                  <a:gd name="connsiteX5" fmla="*/ 114300 w 173545"/>
                  <a:gd name="connsiteY5" fmla="*/ 86773 h 173545"/>
                  <a:gd name="connsiteX6" fmla="*/ 173545 w 173545"/>
                  <a:gd name="connsiteY6" fmla="*/ 27527 h 173545"/>
                  <a:gd name="connsiteX7" fmla="*/ 145923 w 173545"/>
                  <a:gd name="connsiteY7" fmla="*/ 0 h 173545"/>
                  <a:gd name="connsiteX8" fmla="*/ 86773 w 173545"/>
                  <a:gd name="connsiteY8" fmla="*/ 59150 h 173545"/>
                  <a:gd name="connsiteX9" fmla="*/ 27527 w 173545"/>
                  <a:gd name="connsiteY9" fmla="*/ 0 h 173545"/>
                  <a:gd name="connsiteX10" fmla="*/ 0 w 173545"/>
                  <a:gd name="connsiteY10" fmla="*/ 27527 h 173545"/>
                  <a:gd name="connsiteX11" fmla="*/ 59150 w 173545"/>
                  <a:gd name="connsiteY11" fmla="*/ 86773 h 173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3545" h="173545">
                    <a:moveTo>
                      <a:pt x="0" y="145923"/>
                    </a:moveTo>
                    <a:lnTo>
                      <a:pt x="27527" y="173546"/>
                    </a:lnTo>
                    <a:lnTo>
                      <a:pt x="86773" y="114300"/>
                    </a:lnTo>
                    <a:lnTo>
                      <a:pt x="145923" y="173546"/>
                    </a:lnTo>
                    <a:lnTo>
                      <a:pt x="173545" y="145923"/>
                    </a:lnTo>
                    <a:lnTo>
                      <a:pt x="114300" y="86773"/>
                    </a:lnTo>
                    <a:lnTo>
                      <a:pt x="173545" y="27527"/>
                    </a:lnTo>
                    <a:lnTo>
                      <a:pt x="145923" y="0"/>
                    </a:lnTo>
                    <a:lnTo>
                      <a:pt x="86773" y="59150"/>
                    </a:lnTo>
                    <a:lnTo>
                      <a:pt x="27527" y="0"/>
                    </a:lnTo>
                    <a:lnTo>
                      <a:pt x="0" y="27527"/>
                    </a:lnTo>
                    <a:lnTo>
                      <a:pt x="59150" y="86773"/>
                    </a:lnTo>
                    <a:close/>
                  </a:path>
                </a:pathLst>
              </a:custGeom>
              <a:solidFill>
                <a:srgbClr val="EB87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9" name="任意多边形: 形状 118"/>
              <p:cNvSpPr/>
              <p:nvPr/>
            </p:nvSpPr>
            <p:spPr>
              <a:xfrm>
                <a:off x="9568053" y="3770566"/>
                <a:ext cx="173545" cy="173545"/>
              </a:xfrm>
              <a:custGeom>
                <a:avLst/>
                <a:gdLst>
                  <a:gd name="connsiteX0" fmla="*/ 0 w 173545"/>
                  <a:gd name="connsiteY0" fmla="*/ 145923 h 173545"/>
                  <a:gd name="connsiteX1" fmla="*/ 27527 w 173545"/>
                  <a:gd name="connsiteY1" fmla="*/ 173546 h 173545"/>
                  <a:gd name="connsiteX2" fmla="*/ 86773 w 173545"/>
                  <a:gd name="connsiteY2" fmla="*/ 114300 h 173545"/>
                  <a:gd name="connsiteX3" fmla="*/ 145923 w 173545"/>
                  <a:gd name="connsiteY3" fmla="*/ 173546 h 173545"/>
                  <a:gd name="connsiteX4" fmla="*/ 173545 w 173545"/>
                  <a:gd name="connsiteY4" fmla="*/ 145923 h 173545"/>
                  <a:gd name="connsiteX5" fmla="*/ 114300 w 173545"/>
                  <a:gd name="connsiteY5" fmla="*/ 86773 h 173545"/>
                  <a:gd name="connsiteX6" fmla="*/ 173545 w 173545"/>
                  <a:gd name="connsiteY6" fmla="*/ 27527 h 173545"/>
                  <a:gd name="connsiteX7" fmla="*/ 145923 w 173545"/>
                  <a:gd name="connsiteY7" fmla="*/ 0 h 173545"/>
                  <a:gd name="connsiteX8" fmla="*/ 86773 w 173545"/>
                  <a:gd name="connsiteY8" fmla="*/ 59150 h 173545"/>
                  <a:gd name="connsiteX9" fmla="*/ 27527 w 173545"/>
                  <a:gd name="connsiteY9" fmla="*/ 0 h 173545"/>
                  <a:gd name="connsiteX10" fmla="*/ 0 w 173545"/>
                  <a:gd name="connsiteY10" fmla="*/ 27527 h 173545"/>
                  <a:gd name="connsiteX11" fmla="*/ 59150 w 173545"/>
                  <a:gd name="connsiteY11" fmla="*/ 86773 h 173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3545" h="173545">
                    <a:moveTo>
                      <a:pt x="0" y="145923"/>
                    </a:moveTo>
                    <a:lnTo>
                      <a:pt x="27527" y="173546"/>
                    </a:lnTo>
                    <a:lnTo>
                      <a:pt x="86773" y="114300"/>
                    </a:lnTo>
                    <a:lnTo>
                      <a:pt x="145923" y="173546"/>
                    </a:lnTo>
                    <a:lnTo>
                      <a:pt x="173545" y="145923"/>
                    </a:lnTo>
                    <a:lnTo>
                      <a:pt x="114300" y="86773"/>
                    </a:lnTo>
                    <a:lnTo>
                      <a:pt x="173545" y="27527"/>
                    </a:lnTo>
                    <a:lnTo>
                      <a:pt x="145923" y="0"/>
                    </a:lnTo>
                    <a:lnTo>
                      <a:pt x="86773" y="59150"/>
                    </a:lnTo>
                    <a:lnTo>
                      <a:pt x="27527" y="0"/>
                    </a:lnTo>
                    <a:lnTo>
                      <a:pt x="0" y="27527"/>
                    </a:lnTo>
                    <a:lnTo>
                      <a:pt x="59150" y="86773"/>
                    </a:lnTo>
                    <a:close/>
                  </a:path>
                </a:pathLst>
              </a:custGeom>
              <a:solidFill>
                <a:srgbClr val="EB87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838200" y="1201739"/>
            <a:ext cx="8016479" cy="0"/>
          </a:xfrm>
          <a:prstGeom prst="line">
            <a:avLst/>
          </a:prstGeom>
          <a:ln>
            <a:solidFill>
              <a:srgbClr val="004C7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hape 13"/>
          <p:cNvSpPr txBox="1"/>
          <p:nvPr userDrawn="1"/>
        </p:nvSpPr>
        <p:spPr>
          <a:xfrm>
            <a:off x="8383376" y="752775"/>
            <a:ext cx="377822" cy="276981"/>
          </a:xfrm>
          <a:prstGeom prst="rect">
            <a:avLst/>
          </a:prstGeom>
          <a:noFill/>
          <a:ln>
            <a:noFill/>
          </a:ln>
        </p:spPr>
        <p:txBody>
          <a:bodyPr lIns="91413" tIns="45700" rIns="9141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600" b="0" i="0" u="none" strike="noStrike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Lato"/>
                <a:cs typeface="Lato"/>
                <a:sym typeface="Lato"/>
              </a:rPr>
            </a:fld>
            <a:endParaRPr lang="en-US" sz="1600" b="0" i="0" u="none" strike="noStrike" cap="none" spc="0" baseline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838200" y="1201739"/>
            <a:ext cx="8016479" cy="0"/>
          </a:xfrm>
          <a:prstGeom prst="line">
            <a:avLst/>
          </a:prstGeom>
          <a:ln>
            <a:solidFill>
              <a:srgbClr val="004C7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hape 13"/>
          <p:cNvSpPr txBox="1"/>
          <p:nvPr userDrawn="1"/>
        </p:nvSpPr>
        <p:spPr>
          <a:xfrm>
            <a:off x="8383376" y="752775"/>
            <a:ext cx="377822" cy="276981"/>
          </a:xfrm>
          <a:prstGeom prst="rect">
            <a:avLst/>
          </a:prstGeom>
          <a:noFill/>
          <a:ln>
            <a:noFill/>
          </a:ln>
        </p:spPr>
        <p:txBody>
          <a:bodyPr lIns="91413" tIns="45700" rIns="9141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600" b="0" i="0" u="none" strike="noStrike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Lato"/>
                <a:cs typeface="Lato"/>
                <a:sym typeface="Lato"/>
              </a:rPr>
            </a:fld>
            <a:endParaRPr lang="en-US" sz="1600" b="0" i="0" u="none" strike="noStrike" cap="none" spc="0" baseline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838200" y="1201739"/>
            <a:ext cx="8016479" cy="0"/>
          </a:xfrm>
          <a:prstGeom prst="line">
            <a:avLst/>
          </a:prstGeom>
          <a:ln>
            <a:solidFill>
              <a:srgbClr val="004C7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hape 13"/>
          <p:cNvSpPr txBox="1"/>
          <p:nvPr userDrawn="1"/>
        </p:nvSpPr>
        <p:spPr>
          <a:xfrm>
            <a:off x="8383376" y="752775"/>
            <a:ext cx="377822" cy="276981"/>
          </a:xfrm>
          <a:prstGeom prst="rect">
            <a:avLst/>
          </a:prstGeom>
          <a:noFill/>
          <a:ln>
            <a:noFill/>
          </a:ln>
        </p:spPr>
        <p:txBody>
          <a:bodyPr lIns="91413" tIns="45700" rIns="9141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600" b="0" i="0" u="none" strike="noStrike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Lato"/>
                <a:cs typeface="Lato"/>
                <a:sym typeface="Lato"/>
              </a:rPr>
            </a:fld>
            <a:endParaRPr lang="en-US" sz="1600" b="0" i="0" u="none" strike="noStrike" cap="none" spc="0" baseline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图形 4"/>
          <p:cNvGrpSpPr/>
          <p:nvPr userDrawn="1"/>
        </p:nvGrpSpPr>
        <p:grpSpPr>
          <a:xfrm>
            <a:off x="8234389" y="306894"/>
            <a:ext cx="786608" cy="1326770"/>
            <a:chOff x="9179051" y="896492"/>
            <a:chExt cx="825912" cy="1044797"/>
          </a:xfrm>
        </p:grpSpPr>
        <p:sp>
          <p:nvSpPr>
            <p:cNvPr id="8" name="任意多边形: 形状 7"/>
            <p:cNvSpPr/>
            <p:nvPr/>
          </p:nvSpPr>
          <p:spPr>
            <a:xfrm>
              <a:off x="9238392" y="906017"/>
              <a:ext cx="512826" cy="1025747"/>
            </a:xfrm>
            <a:custGeom>
              <a:avLst/>
              <a:gdLst>
                <a:gd name="connsiteX0" fmla="*/ 0 w 512826"/>
                <a:gd name="connsiteY0" fmla="*/ 0 h 1025747"/>
                <a:gd name="connsiteX1" fmla="*/ 0 w 512826"/>
                <a:gd name="connsiteY1" fmla="*/ 1025747 h 1025747"/>
                <a:gd name="connsiteX2" fmla="*/ 512826 w 512826"/>
                <a:gd name="connsiteY2" fmla="*/ 512921 h 1025747"/>
                <a:gd name="connsiteX3" fmla="*/ 0 w 512826"/>
                <a:gd name="connsiteY3" fmla="*/ 0 h 102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2826" h="1025747">
                  <a:moveTo>
                    <a:pt x="0" y="0"/>
                  </a:moveTo>
                  <a:lnTo>
                    <a:pt x="0" y="1025747"/>
                  </a:lnTo>
                  <a:cubicBezTo>
                    <a:pt x="283274" y="1025747"/>
                    <a:pt x="512826" y="796100"/>
                    <a:pt x="512826" y="512921"/>
                  </a:cubicBezTo>
                  <a:cubicBezTo>
                    <a:pt x="512922" y="229648"/>
                    <a:pt x="283274" y="0"/>
                    <a:pt x="0" y="0"/>
                  </a:cubicBezTo>
                  <a:close/>
                </a:path>
              </a:pathLst>
            </a:custGeom>
            <a:solidFill>
              <a:srgbClr val="EB879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9473088" y="896492"/>
              <a:ext cx="531876" cy="1044797"/>
            </a:xfrm>
            <a:custGeom>
              <a:avLst/>
              <a:gdLst>
                <a:gd name="connsiteX0" fmla="*/ 9525 w 531876"/>
                <a:gd name="connsiteY0" fmla="*/ 1044797 h 1044797"/>
                <a:gd name="connsiteX1" fmla="*/ 0 w 531876"/>
                <a:gd name="connsiteY1" fmla="*/ 1035272 h 1044797"/>
                <a:gd name="connsiteX2" fmla="*/ 0 w 531876"/>
                <a:gd name="connsiteY2" fmla="*/ 9525 h 1044797"/>
                <a:gd name="connsiteX3" fmla="*/ 9525 w 531876"/>
                <a:gd name="connsiteY3" fmla="*/ 0 h 1044797"/>
                <a:gd name="connsiteX4" fmla="*/ 531876 w 531876"/>
                <a:gd name="connsiteY4" fmla="*/ 522351 h 1044797"/>
                <a:gd name="connsiteX5" fmla="*/ 9525 w 531876"/>
                <a:gd name="connsiteY5" fmla="*/ 1044797 h 1044797"/>
                <a:gd name="connsiteX6" fmla="*/ 19050 w 531876"/>
                <a:gd name="connsiteY6" fmla="*/ 19145 h 1044797"/>
                <a:gd name="connsiteX7" fmla="*/ 19050 w 531876"/>
                <a:gd name="connsiteY7" fmla="*/ 1025652 h 1044797"/>
                <a:gd name="connsiteX8" fmla="*/ 512826 w 531876"/>
                <a:gd name="connsiteY8" fmla="*/ 522446 h 1044797"/>
                <a:gd name="connsiteX9" fmla="*/ 19050 w 531876"/>
                <a:gd name="connsiteY9" fmla="*/ 19145 h 104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1876" h="1044797">
                  <a:moveTo>
                    <a:pt x="9525" y="1044797"/>
                  </a:moveTo>
                  <a:cubicBezTo>
                    <a:pt x="4286" y="1044797"/>
                    <a:pt x="0" y="1040511"/>
                    <a:pt x="0" y="1035272"/>
                  </a:cubicBezTo>
                  <a:lnTo>
                    <a:pt x="0" y="9525"/>
                  </a:lnTo>
                  <a:cubicBezTo>
                    <a:pt x="0" y="4286"/>
                    <a:pt x="4286" y="0"/>
                    <a:pt x="9525" y="0"/>
                  </a:cubicBezTo>
                  <a:cubicBezTo>
                    <a:pt x="297561" y="0"/>
                    <a:pt x="531876" y="234315"/>
                    <a:pt x="531876" y="522351"/>
                  </a:cubicBezTo>
                  <a:cubicBezTo>
                    <a:pt x="531972" y="810482"/>
                    <a:pt x="297561" y="1044797"/>
                    <a:pt x="9525" y="1044797"/>
                  </a:cubicBezTo>
                  <a:close/>
                  <a:moveTo>
                    <a:pt x="19050" y="19145"/>
                  </a:moveTo>
                  <a:lnTo>
                    <a:pt x="19050" y="1025652"/>
                  </a:lnTo>
                  <a:cubicBezTo>
                    <a:pt x="292227" y="1020508"/>
                    <a:pt x="512826" y="796766"/>
                    <a:pt x="512826" y="522446"/>
                  </a:cubicBezTo>
                  <a:cubicBezTo>
                    <a:pt x="512922" y="248031"/>
                    <a:pt x="292227" y="24289"/>
                    <a:pt x="19050" y="19145"/>
                  </a:cubicBezTo>
                  <a:close/>
                </a:path>
              </a:pathLst>
            </a:custGeom>
            <a:solidFill>
              <a:srgbClr val="2829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任意多边形: 形状 9"/>
            <p:cNvSpPr/>
            <p:nvPr/>
          </p:nvSpPr>
          <p:spPr>
            <a:xfrm>
              <a:off x="9179051" y="1729454"/>
              <a:ext cx="130873" cy="130873"/>
            </a:xfrm>
            <a:custGeom>
              <a:avLst/>
              <a:gdLst>
                <a:gd name="connsiteX0" fmla="*/ 130873 w 130873"/>
                <a:gd name="connsiteY0" fmla="*/ 22479 h 130873"/>
                <a:gd name="connsiteX1" fmla="*/ 108395 w 130873"/>
                <a:gd name="connsiteY1" fmla="*/ 0 h 130873"/>
                <a:gd name="connsiteX2" fmla="*/ 65437 w 130873"/>
                <a:gd name="connsiteY2" fmla="*/ 42863 h 130873"/>
                <a:gd name="connsiteX3" fmla="*/ 22574 w 130873"/>
                <a:gd name="connsiteY3" fmla="*/ 0 h 130873"/>
                <a:gd name="connsiteX4" fmla="*/ 0 w 130873"/>
                <a:gd name="connsiteY4" fmla="*/ 22479 h 130873"/>
                <a:gd name="connsiteX5" fmla="*/ 42958 w 130873"/>
                <a:gd name="connsiteY5" fmla="*/ 65437 h 130873"/>
                <a:gd name="connsiteX6" fmla="*/ 0 w 130873"/>
                <a:gd name="connsiteY6" fmla="*/ 108299 h 130873"/>
                <a:gd name="connsiteX7" fmla="*/ 22574 w 130873"/>
                <a:gd name="connsiteY7" fmla="*/ 130873 h 130873"/>
                <a:gd name="connsiteX8" fmla="*/ 65437 w 130873"/>
                <a:gd name="connsiteY8" fmla="*/ 87916 h 130873"/>
                <a:gd name="connsiteX9" fmla="*/ 108395 w 130873"/>
                <a:gd name="connsiteY9" fmla="*/ 130873 h 130873"/>
                <a:gd name="connsiteX10" fmla="*/ 130873 w 130873"/>
                <a:gd name="connsiteY10" fmla="*/ 108299 h 130873"/>
                <a:gd name="connsiteX11" fmla="*/ 88011 w 130873"/>
                <a:gd name="connsiteY11" fmla="*/ 65437 h 13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873" h="130873">
                  <a:moveTo>
                    <a:pt x="130873" y="22479"/>
                  </a:moveTo>
                  <a:lnTo>
                    <a:pt x="108395" y="0"/>
                  </a:lnTo>
                  <a:lnTo>
                    <a:pt x="65437" y="42863"/>
                  </a:lnTo>
                  <a:lnTo>
                    <a:pt x="22574" y="0"/>
                  </a:lnTo>
                  <a:lnTo>
                    <a:pt x="0" y="22479"/>
                  </a:lnTo>
                  <a:lnTo>
                    <a:pt x="42958" y="65437"/>
                  </a:lnTo>
                  <a:lnTo>
                    <a:pt x="0" y="108299"/>
                  </a:lnTo>
                  <a:lnTo>
                    <a:pt x="22574" y="130873"/>
                  </a:lnTo>
                  <a:lnTo>
                    <a:pt x="65437" y="87916"/>
                  </a:lnTo>
                  <a:lnTo>
                    <a:pt x="108395" y="130873"/>
                  </a:lnTo>
                  <a:lnTo>
                    <a:pt x="130873" y="108299"/>
                  </a:lnTo>
                  <a:lnTo>
                    <a:pt x="88011" y="65437"/>
                  </a:lnTo>
                  <a:close/>
                </a:path>
              </a:pathLst>
            </a:custGeom>
            <a:solidFill>
              <a:srgbClr val="2829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" name="组合 10"/>
          <p:cNvGrpSpPr/>
          <p:nvPr userDrawn="1"/>
        </p:nvGrpSpPr>
        <p:grpSpPr>
          <a:xfrm>
            <a:off x="282399" y="2067020"/>
            <a:ext cx="782250" cy="4679907"/>
            <a:chOff x="376532" y="2067019"/>
            <a:chExt cx="1043000" cy="4679907"/>
          </a:xfrm>
        </p:grpSpPr>
        <p:sp>
          <p:nvSpPr>
            <p:cNvPr id="12" name="任意多边形: 形状 11"/>
            <p:cNvSpPr/>
            <p:nvPr/>
          </p:nvSpPr>
          <p:spPr>
            <a:xfrm rot="13500000">
              <a:off x="525732" y="5265372"/>
              <a:ext cx="794975" cy="794975"/>
            </a:xfrm>
            <a:custGeom>
              <a:avLst/>
              <a:gdLst>
                <a:gd name="connsiteX0" fmla="*/ 0 w 637787"/>
                <a:gd name="connsiteY0" fmla="*/ 0 h 637787"/>
                <a:gd name="connsiteX1" fmla="*/ 637788 w 637787"/>
                <a:gd name="connsiteY1" fmla="*/ 0 h 637787"/>
                <a:gd name="connsiteX2" fmla="*/ 637788 w 637787"/>
                <a:gd name="connsiteY2" fmla="*/ 637788 h 637787"/>
                <a:gd name="connsiteX3" fmla="*/ 0 w 637787"/>
                <a:gd name="connsiteY3" fmla="*/ 637788 h 63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787" h="637787">
                  <a:moveTo>
                    <a:pt x="0" y="0"/>
                  </a:moveTo>
                  <a:lnTo>
                    <a:pt x="637788" y="0"/>
                  </a:lnTo>
                  <a:lnTo>
                    <a:pt x="637788" y="637788"/>
                  </a:lnTo>
                  <a:lnTo>
                    <a:pt x="0" y="637788"/>
                  </a:lnTo>
                  <a:close/>
                </a:path>
              </a:pathLst>
            </a:custGeom>
            <a:solidFill>
              <a:srgbClr val="EB879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376532" y="5332197"/>
              <a:ext cx="1043000" cy="1414729"/>
            </a:xfrm>
            <a:custGeom>
              <a:avLst/>
              <a:gdLst>
                <a:gd name="connsiteX0" fmla="*/ 0 w 836771"/>
                <a:gd name="connsiteY0" fmla="*/ 709422 h 1134999"/>
                <a:gd name="connsiteX1" fmla="*/ 407670 w 836771"/>
                <a:gd name="connsiteY1" fmla="*/ 1134999 h 1134999"/>
                <a:gd name="connsiteX2" fmla="*/ 833152 w 836771"/>
                <a:gd name="connsiteY2" fmla="*/ 727424 h 1134999"/>
                <a:gd name="connsiteX3" fmla="*/ 836771 w 836771"/>
                <a:gd name="connsiteY3" fmla="*/ 422529 h 1134999"/>
                <a:gd name="connsiteX4" fmla="*/ 432054 w 836771"/>
                <a:gd name="connsiteY4" fmla="*/ 0 h 1134999"/>
                <a:gd name="connsiteX5" fmla="*/ 9525 w 836771"/>
                <a:gd name="connsiteY5" fmla="*/ 404717 h 1134999"/>
                <a:gd name="connsiteX6" fmla="*/ 0 w 836771"/>
                <a:gd name="connsiteY6" fmla="*/ 709422 h 1134999"/>
                <a:gd name="connsiteX7" fmla="*/ 23622 w 836771"/>
                <a:gd name="connsiteY7" fmla="*/ 410908 h 1134999"/>
                <a:gd name="connsiteX8" fmla="*/ 424339 w 836771"/>
                <a:gd name="connsiteY8" fmla="*/ 27051 h 1134999"/>
                <a:gd name="connsiteX9" fmla="*/ 418243 w 836771"/>
                <a:gd name="connsiteY9" fmla="*/ 308800 h 1134999"/>
                <a:gd name="connsiteX10" fmla="*/ 14668 w 836771"/>
                <a:gd name="connsiteY10" fmla="*/ 695325 h 1134999"/>
                <a:gd name="connsiteX11" fmla="*/ 23622 w 836771"/>
                <a:gd name="connsiteY11" fmla="*/ 410908 h 1134999"/>
                <a:gd name="connsiteX12" fmla="*/ 408051 w 836771"/>
                <a:gd name="connsiteY12" fmla="*/ 1114806 h 1134999"/>
                <a:gd name="connsiteX13" fmla="*/ 20193 w 836771"/>
                <a:gd name="connsiteY13" fmla="*/ 709803 h 1134999"/>
                <a:gd name="connsiteX14" fmla="*/ 425196 w 836771"/>
                <a:gd name="connsiteY14" fmla="*/ 321945 h 1134999"/>
                <a:gd name="connsiteX15" fmla="*/ 813054 w 836771"/>
                <a:gd name="connsiteY15" fmla="*/ 726948 h 1134999"/>
                <a:gd name="connsiteX16" fmla="*/ 408051 w 836771"/>
                <a:gd name="connsiteY16" fmla="*/ 1114806 h 1134999"/>
                <a:gd name="connsiteX17" fmla="*/ 819055 w 836771"/>
                <a:gd name="connsiteY17" fmla="*/ 712756 h 1134999"/>
                <a:gd name="connsiteX18" fmla="*/ 432530 w 836771"/>
                <a:gd name="connsiteY18" fmla="*/ 309181 h 1134999"/>
                <a:gd name="connsiteX19" fmla="*/ 438626 w 836771"/>
                <a:gd name="connsiteY19" fmla="*/ 27432 h 1134999"/>
                <a:gd name="connsiteX20" fmla="*/ 822484 w 836771"/>
                <a:gd name="connsiteY20" fmla="*/ 428149 h 1134999"/>
                <a:gd name="connsiteX21" fmla="*/ 819055 w 836771"/>
                <a:gd name="connsiteY21" fmla="*/ 712756 h 1134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36771" h="1134999">
                  <a:moveTo>
                    <a:pt x="0" y="709422"/>
                  </a:moveTo>
                  <a:lnTo>
                    <a:pt x="407670" y="1134999"/>
                  </a:lnTo>
                  <a:lnTo>
                    <a:pt x="833152" y="727424"/>
                  </a:lnTo>
                  <a:lnTo>
                    <a:pt x="836771" y="422529"/>
                  </a:lnTo>
                  <a:lnTo>
                    <a:pt x="432054" y="0"/>
                  </a:lnTo>
                  <a:lnTo>
                    <a:pt x="9525" y="404717"/>
                  </a:lnTo>
                  <a:lnTo>
                    <a:pt x="0" y="709422"/>
                  </a:lnTo>
                  <a:close/>
                  <a:moveTo>
                    <a:pt x="23622" y="410908"/>
                  </a:moveTo>
                  <a:lnTo>
                    <a:pt x="424339" y="27051"/>
                  </a:lnTo>
                  <a:lnTo>
                    <a:pt x="418243" y="308800"/>
                  </a:lnTo>
                  <a:lnTo>
                    <a:pt x="14668" y="695325"/>
                  </a:lnTo>
                  <a:lnTo>
                    <a:pt x="23622" y="410908"/>
                  </a:lnTo>
                  <a:close/>
                  <a:moveTo>
                    <a:pt x="408051" y="1114806"/>
                  </a:moveTo>
                  <a:lnTo>
                    <a:pt x="20193" y="709803"/>
                  </a:lnTo>
                  <a:lnTo>
                    <a:pt x="425196" y="321945"/>
                  </a:lnTo>
                  <a:lnTo>
                    <a:pt x="813054" y="726948"/>
                  </a:lnTo>
                  <a:lnTo>
                    <a:pt x="408051" y="1114806"/>
                  </a:lnTo>
                  <a:close/>
                  <a:moveTo>
                    <a:pt x="819055" y="712756"/>
                  </a:moveTo>
                  <a:lnTo>
                    <a:pt x="432530" y="309181"/>
                  </a:lnTo>
                  <a:lnTo>
                    <a:pt x="438626" y="27432"/>
                  </a:lnTo>
                  <a:lnTo>
                    <a:pt x="822484" y="428149"/>
                  </a:lnTo>
                  <a:lnTo>
                    <a:pt x="819055" y="712756"/>
                  </a:lnTo>
                  <a:close/>
                </a:path>
              </a:pathLst>
            </a:custGeom>
            <a:solidFill>
              <a:srgbClr val="004C7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" name="图形 4"/>
            <p:cNvGrpSpPr/>
            <p:nvPr/>
          </p:nvGrpSpPr>
          <p:grpSpPr>
            <a:xfrm>
              <a:off x="634640" y="2067019"/>
              <a:ext cx="42028" cy="2680218"/>
              <a:chOff x="2573083" y="2371915"/>
              <a:chExt cx="33718" cy="2150268"/>
            </a:xfrm>
            <a:solidFill>
              <a:srgbClr val="004C7E"/>
            </a:solidFill>
          </p:grpSpPr>
          <p:sp>
            <p:nvSpPr>
              <p:cNvPr id="16" name="任意多边形: 形状 15"/>
              <p:cNvSpPr/>
              <p:nvPr/>
            </p:nvSpPr>
            <p:spPr>
              <a:xfrm>
                <a:off x="2573083" y="2371915"/>
                <a:ext cx="33718" cy="33718"/>
              </a:xfrm>
              <a:custGeom>
                <a:avLst/>
                <a:gdLst>
                  <a:gd name="connsiteX0" fmla="*/ 33719 w 33718"/>
                  <a:gd name="connsiteY0" fmla="*/ 16859 h 33718"/>
                  <a:gd name="connsiteX1" fmla="*/ 16859 w 33718"/>
                  <a:gd name="connsiteY1" fmla="*/ 33718 h 33718"/>
                  <a:gd name="connsiteX2" fmla="*/ 0 w 33718"/>
                  <a:gd name="connsiteY2" fmla="*/ 16859 h 33718"/>
                  <a:gd name="connsiteX3" fmla="*/ 16859 w 33718"/>
                  <a:gd name="connsiteY3" fmla="*/ 0 h 33718"/>
                  <a:gd name="connsiteX4" fmla="*/ 33719 w 33718"/>
                  <a:gd name="connsiteY4" fmla="*/ 16859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33719" y="16859"/>
                    </a:moveTo>
                    <a:cubicBezTo>
                      <a:pt x="33719" y="26170"/>
                      <a:pt x="26170" y="33718"/>
                      <a:pt x="16859" y="33718"/>
                    </a:cubicBezTo>
                    <a:cubicBezTo>
                      <a:pt x="7548" y="33718"/>
                      <a:pt x="0" y="26170"/>
                      <a:pt x="0" y="16859"/>
                    </a:cubicBezTo>
                    <a:cubicBezTo>
                      <a:pt x="0" y="7548"/>
                      <a:pt x="7548" y="0"/>
                      <a:pt x="16859" y="0"/>
                    </a:cubicBezTo>
                    <a:cubicBezTo>
                      <a:pt x="26170" y="0"/>
                      <a:pt x="33719" y="7548"/>
                      <a:pt x="33719" y="16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2573083" y="2444877"/>
                <a:ext cx="33718" cy="33718"/>
              </a:xfrm>
              <a:custGeom>
                <a:avLst/>
                <a:gdLst>
                  <a:gd name="connsiteX0" fmla="*/ 33719 w 33718"/>
                  <a:gd name="connsiteY0" fmla="*/ 16859 h 33718"/>
                  <a:gd name="connsiteX1" fmla="*/ 16859 w 33718"/>
                  <a:gd name="connsiteY1" fmla="*/ 33719 h 33718"/>
                  <a:gd name="connsiteX2" fmla="*/ 0 w 33718"/>
                  <a:gd name="connsiteY2" fmla="*/ 16859 h 33718"/>
                  <a:gd name="connsiteX3" fmla="*/ 16859 w 33718"/>
                  <a:gd name="connsiteY3" fmla="*/ 0 h 33718"/>
                  <a:gd name="connsiteX4" fmla="*/ 33719 w 33718"/>
                  <a:gd name="connsiteY4" fmla="*/ 16859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33719" y="16859"/>
                    </a:moveTo>
                    <a:cubicBezTo>
                      <a:pt x="33719" y="26170"/>
                      <a:pt x="26170" y="33719"/>
                      <a:pt x="16859" y="33719"/>
                    </a:cubicBezTo>
                    <a:cubicBezTo>
                      <a:pt x="7548" y="33719"/>
                      <a:pt x="0" y="26170"/>
                      <a:pt x="0" y="16859"/>
                    </a:cubicBezTo>
                    <a:cubicBezTo>
                      <a:pt x="0" y="7548"/>
                      <a:pt x="7548" y="0"/>
                      <a:pt x="16859" y="0"/>
                    </a:cubicBezTo>
                    <a:cubicBezTo>
                      <a:pt x="26170" y="0"/>
                      <a:pt x="33719" y="7548"/>
                      <a:pt x="33719" y="16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2573083" y="2517838"/>
                <a:ext cx="33718" cy="33718"/>
              </a:xfrm>
              <a:custGeom>
                <a:avLst/>
                <a:gdLst>
                  <a:gd name="connsiteX0" fmla="*/ 33719 w 33718"/>
                  <a:gd name="connsiteY0" fmla="*/ 16859 h 33718"/>
                  <a:gd name="connsiteX1" fmla="*/ 16859 w 33718"/>
                  <a:gd name="connsiteY1" fmla="*/ 33719 h 33718"/>
                  <a:gd name="connsiteX2" fmla="*/ 0 w 33718"/>
                  <a:gd name="connsiteY2" fmla="*/ 16859 h 33718"/>
                  <a:gd name="connsiteX3" fmla="*/ 16859 w 33718"/>
                  <a:gd name="connsiteY3" fmla="*/ 0 h 33718"/>
                  <a:gd name="connsiteX4" fmla="*/ 33719 w 33718"/>
                  <a:gd name="connsiteY4" fmla="*/ 16859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33719" y="16859"/>
                    </a:moveTo>
                    <a:cubicBezTo>
                      <a:pt x="33719" y="26170"/>
                      <a:pt x="26170" y="33719"/>
                      <a:pt x="16859" y="33719"/>
                    </a:cubicBezTo>
                    <a:cubicBezTo>
                      <a:pt x="7548" y="33719"/>
                      <a:pt x="0" y="26170"/>
                      <a:pt x="0" y="16859"/>
                    </a:cubicBezTo>
                    <a:cubicBezTo>
                      <a:pt x="0" y="7548"/>
                      <a:pt x="7548" y="0"/>
                      <a:pt x="16859" y="0"/>
                    </a:cubicBezTo>
                    <a:cubicBezTo>
                      <a:pt x="26170" y="0"/>
                      <a:pt x="33719" y="7548"/>
                      <a:pt x="33719" y="16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2573083" y="2590800"/>
                <a:ext cx="33718" cy="33718"/>
              </a:xfrm>
              <a:custGeom>
                <a:avLst/>
                <a:gdLst>
                  <a:gd name="connsiteX0" fmla="*/ 33719 w 33718"/>
                  <a:gd name="connsiteY0" fmla="*/ 16859 h 33718"/>
                  <a:gd name="connsiteX1" fmla="*/ 16859 w 33718"/>
                  <a:gd name="connsiteY1" fmla="*/ 33719 h 33718"/>
                  <a:gd name="connsiteX2" fmla="*/ 0 w 33718"/>
                  <a:gd name="connsiteY2" fmla="*/ 16859 h 33718"/>
                  <a:gd name="connsiteX3" fmla="*/ 16859 w 33718"/>
                  <a:gd name="connsiteY3" fmla="*/ 0 h 33718"/>
                  <a:gd name="connsiteX4" fmla="*/ 33719 w 33718"/>
                  <a:gd name="connsiteY4" fmla="*/ 16859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33719" y="16859"/>
                    </a:moveTo>
                    <a:cubicBezTo>
                      <a:pt x="33719" y="26170"/>
                      <a:pt x="26170" y="33719"/>
                      <a:pt x="16859" y="33719"/>
                    </a:cubicBezTo>
                    <a:cubicBezTo>
                      <a:pt x="7548" y="33719"/>
                      <a:pt x="0" y="26170"/>
                      <a:pt x="0" y="16859"/>
                    </a:cubicBezTo>
                    <a:cubicBezTo>
                      <a:pt x="0" y="7548"/>
                      <a:pt x="7548" y="0"/>
                      <a:pt x="16859" y="0"/>
                    </a:cubicBezTo>
                    <a:cubicBezTo>
                      <a:pt x="26170" y="0"/>
                      <a:pt x="33719" y="7548"/>
                      <a:pt x="33719" y="16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2573083" y="2663856"/>
                <a:ext cx="33718" cy="33718"/>
              </a:xfrm>
              <a:custGeom>
                <a:avLst/>
                <a:gdLst>
                  <a:gd name="connsiteX0" fmla="*/ 33719 w 33718"/>
                  <a:gd name="connsiteY0" fmla="*/ 16859 h 33718"/>
                  <a:gd name="connsiteX1" fmla="*/ 16859 w 33718"/>
                  <a:gd name="connsiteY1" fmla="*/ 33719 h 33718"/>
                  <a:gd name="connsiteX2" fmla="*/ 0 w 33718"/>
                  <a:gd name="connsiteY2" fmla="*/ 16859 h 33718"/>
                  <a:gd name="connsiteX3" fmla="*/ 16859 w 33718"/>
                  <a:gd name="connsiteY3" fmla="*/ 0 h 33718"/>
                  <a:gd name="connsiteX4" fmla="*/ 33719 w 33718"/>
                  <a:gd name="connsiteY4" fmla="*/ 16859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33719" y="16859"/>
                    </a:moveTo>
                    <a:cubicBezTo>
                      <a:pt x="33719" y="26170"/>
                      <a:pt x="26170" y="33719"/>
                      <a:pt x="16859" y="33719"/>
                    </a:cubicBezTo>
                    <a:cubicBezTo>
                      <a:pt x="7548" y="33719"/>
                      <a:pt x="0" y="26170"/>
                      <a:pt x="0" y="16859"/>
                    </a:cubicBezTo>
                    <a:cubicBezTo>
                      <a:pt x="0" y="7548"/>
                      <a:pt x="7548" y="0"/>
                      <a:pt x="16859" y="0"/>
                    </a:cubicBezTo>
                    <a:cubicBezTo>
                      <a:pt x="26170" y="0"/>
                      <a:pt x="33719" y="7548"/>
                      <a:pt x="33719" y="16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2573083" y="2736818"/>
                <a:ext cx="33718" cy="33718"/>
              </a:xfrm>
              <a:custGeom>
                <a:avLst/>
                <a:gdLst>
                  <a:gd name="connsiteX0" fmla="*/ 16859 w 33718"/>
                  <a:gd name="connsiteY0" fmla="*/ 33718 h 33718"/>
                  <a:gd name="connsiteX1" fmla="*/ 0 w 33718"/>
                  <a:gd name="connsiteY1" fmla="*/ 16859 h 33718"/>
                  <a:gd name="connsiteX2" fmla="*/ 16859 w 33718"/>
                  <a:gd name="connsiteY2" fmla="*/ 0 h 33718"/>
                  <a:gd name="connsiteX3" fmla="*/ 33719 w 33718"/>
                  <a:gd name="connsiteY3" fmla="*/ 16859 h 33718"/>
                  <a:gd name="connsiteX4" fmla="*/ 16859 w 33718"/>
                  <a:gd name="connsiteY4" fmla="*/ 33718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33718"/>
                    </a:moveTo>
                    <a:cubicBezTo>
                      <a:pt x="7525" y="33718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ubicBezTo>
                      <a:pt x="26194" y="0"/>
                      <a:pt x="33719" y="7525"/>
                      <a:pt x="33719" y="16859"/>
                    </a:cubicBezTo>
                    <a:cubicBezTo>
                      <a:pt x="33623" y="26099"/>
                      <a:pt x="26098" y="33718"/>
                      <a:pt x="16859" y="337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2573083" y="2809779"/>
                <a:ext cx="33718" cy="33718"/>
              </a:xfrm>
              <a:custGeom>
                <a:avLst/>
                <a:gdLst>
                  <a:gd name="connsiteX0" fmla="*/ 16859 w 33718"/>
                  <a:gd name="connsiteY0" fmla="*/ 33718 h 33718"/>
                  <a:gd name="connsiteX1" fmla="*/ 0 w 33718"/>
                  <a:gd name="connsiteY1" fmla="*/ 16859 h 33718"/>
                  <a:gd name="connsiteX2" fmla="*/ 16859 w 33718"/>
                  <a:gd name="connsiteY2" fmla="*/ 0 h 33718"/>
                  <a:gd name="connsiteX3" fmla="*/ 33719 w 33718"/>
                  <a:gd name="connsiteY3" fmla="*/ 16859 h 33718"/>
                  <a:gd name="connsiteX4" fmla="*/ 16859 w 33718"/>
                  <a:gd name="connsiteY4" fmla="*/ 33718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33718"/>
                    </a:moveTo>
                    <a:cubicBezTo>
                      <a:pt x="7525" y="33718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ubicBezTo>
                      <a:pt x="26194" y="0"/>
                      <a:pt x="33719" y="7525"/>
                      <a:pt x="33719" y="16859"/>
                    </a:cubicBezTo>
                    <a:cubicBezTo>
                      <a:pt x="33623" y="26194"/>
                      <a:pt x="26098" y="33718"/>
                      <a:pt x="16859" y="337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2573083" y="2882741"/>
                <a:ext cx="33718" cy="33718"/>
              </a:xfrm>
              <a:custGeom>
                <a:avLst/>
                <a:gdLst>
                  <a:gd name="connsiteX0" fmla="*/ 16859 w 33718"/>
                  <a:gd name="connsiteY0" fmla="*/ 33719 h 33718"/>
                  <a:gd name="connsiteX1" fmla="*/ 0 w 33718"/>
                  <a:gd name="connsiteY1" fmla="*/ 16859 h 33718"/>
                  <a:gd name="connsiteX2" fmla="*/ 16859 w 33718"/>
                  <a:gd name="connsiteY2" fmla="*/ 0 h 33718"/>
                  <a:gd name="connsiteX3" fmla="*/ 33719 w 33718"/>
                  <a:gd name="connsiteY3" fmla="*/ 16859 h 33718"/>
                  <a:gd name="connsiteX4" fmla="*/ 16859 w 33718"/>
                  <a:gd name="connsiteY4" fmla="*/ 33719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33719"/>
                    </a:moveTo>
                    <a:cubicBezTo>
                      <a:pt x="7525" y="33719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ubicBezTo>
                      <a:pt x="26194" y="0"/>
                      <a:pt x="33719" y="7525"/>
                      <a:pt x="33719" y="16859"/>
                    </a:cubicBezTo>
                    <a:cubicBezTo>
                      <a:pt x="33623" y="26194"/>
                      <a:pt x="26098" y="33719"/>
                      <a:pt x="16859" y="33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2573083" y="2955702"/>
                <a:ext cx="33718" cy="33718"/>
              </a:xfrm>
              <a:custGeom>
                <a:avLst/>
                <a:gdLst>
                  <a:gd name="connsiteX0" fmla="*/ 16859 w 33718"/>
                  <a:gd name="connsiteY0" fmla="*/ 33719 h 33718"/>
                  <a:gd name="connsiteX1" fmla="*/ 0 w 33718"/>
                  <a:gd name="connsiteY1" fmla="*/ 16859 h 33718"/>
                  <a:gd name="connsiteX2" fmla="*/ 16859 w 33718"/>
                  <a:gd name="connsiteY2" fmla="*/ 0 h 33718"/>
                  <a:gd name="connsiteX3" fmla="*/ 33719 w 33718"/>
                  <a:gd name="connsiteY3" fmla="*/ 16859 h 33718"/>
                  <a:gd name="connsiteX4" fmla="*/ 16859 w 33718"/>
                  <a:gd name="connsiteY4" fmla="*/ 33719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33719"/>
                    </a:moveTo>
                    <a:cubicBezTo>
                      <a:pt x="7525" y="33719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ubicBezTo>
                      <a:pt x="26194" y="0"/>
                      <a:pt x="33719" y="7525"/>
                      <a:pt x="33719" y="16859"/>
                    </a:cubicBezTo>
                    <a:cubicBezTo>
                      <a:pt x="33623" y="26194"/>
                      <a:pt x="26098" y="33719"/>
                      <a:pt x="16859" y="33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2573083" y="3028759"/>
                <a:ext cx="33718" cy="33718"/>
              </a:xfrm>
              <a:custGeom>
                <a:avLst/>
                <a:gdLst>
                  <a:gd name="connsiteX0" fmla="*/ 16859 w 33718"/>
                  <a:gd name="connsiteY0" fmla="*/ 33718 h 33718"/>
                  <a:gd name="connsiteX1" fmla="*/ 0 w 33718"/>
                  <a:gd name="connsiteY1" fmla="*/ 16859 h 33718"/>
                  <a:gd name="connsiteX2" fmla="*/ 16859 w 33718"/>
                  <a:gd name="connsiteY2" fmla="*/ 0 h 33718"/>
                  <a:gd name="connsiteX3" fmla="*/ 33719 w 33718"/>
                  <a:gd name="connsiteY3" fmla="*/ 16859 h 33718"/>
                  <a:gd name="connsiteX4" fmla="*/ 16859 w 33718"/>
                  <a:gd name="connsiteY4" fmla="*/ 33718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33718"/>
                    </a:moveTo>
                    <a:cubicBezTo>
                      <a:pt x="7525" y="33718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ubicBezTo>
                      <a:pt x="26194" y="0"/>
                      <a:pt x="33719" y="7525"/>
                      <a:pt x="33719" y="16859"/>
                    </a:cubicBezTo>
                    <a:cubicBezTo>
                      <a:pt x="33623" y="26098"/>
                      <a:pt x="26098" y="33718"/>
                      <a:pt x="16859" y="337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2573083" y="3101721"/>
                <a:ext cx="33718" cy="33718"/>
              </a:xfrm>
              <a:custGeom>
                <a:avLst/>
                <a:gdLst>
                  <a:gd name="connsiteX0" fmla="*/ 16859 w 33718"/>
                  <a:gd name="connsiteY0" fmla="*/ 33718 h 33718"/>
                  <a:gd name="connsiteX1" fmla="*/ 0 w 33718"/>
                  <a:gd name="connsiteY1" fmla="*/ 16859 h 33718"/>
                  <a:gd name="connsiteX2" fmla="*/ 16859 w 33718"/>
                  <a:gd name="connsiteY2" fmla="*/ 0 h 33718"/>
                  <a:gd name="connsiteX3" fmla="*/ 33719 w 33718"/>
                  <a:gd name="connsiteY3" fmla="*/ 16859 h 33718"/>
                  <a:gd name="connsiteX4" fmla="*/ 16859 w 33718"/>
                  <a:gd name="connsiteY4" fmla="*/ 33718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33718"/>
                    </a:moveTo>
                    <a:cubicBezTo>
                      <a:pt x="7525" y="33718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ubicBezTo>
                      <a:pt x="26194" y="0"/>
                      <a:pt x="33719" y="7525"/>
                      <a:pt x="33719" y="16859"/>
                    </a:cubicBezTo>
                    <a:cubicBezTo>
                      <a:pt x="33719" y="26194"/>
                      <a:pt x="26098" y="33718"/>
                      <a:pt x="16859" y="337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2573083" y="3174682"/>
                <a:ext cx="33718" cy="33718"/>
              </a:xfrm>
              <a:custGeom>
                <a:avLst/>
                <a:gdLst>
                  <a:gd name="connsiteX0" fmla="*/ 16859 w 33718"/>
                  <a:gd name="connsiteY0" fmla="*/ 33719 h 33718"/>
                  <a:gd name="connsiteX1" fmla="*/ 0 w 33718"/>
                  <a:gd name="connsiteY1" fmla="*/ 16859 h 33718"/>
                  <a:gd name="connsiteX2" fmla="*/ 16859 w 33718"/>
                  <a:gd name="connsiteY2" fmla="*/ 0 h 33718"/>
                  <a:gd name="connsiteX3" fmla="*/ 33719 w 33718"/>
                  <a:gd name="connsiteY3" fmla="*/ 16859 h 33718"/>
                  <a:gd name="connsiteX4" fmla="*/ 16859 w 33718"/>
                  <a:gd name="connsiteY4" fmla="*/ 33719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33719"/>
                    </a:moveTo>
                    <a:cubicBezTo>
                      <a:pt x="7525" y="33719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ubicBezTo>
                      <a:pt x="26194" y="0"/>
                      <a:pt x="33719" y="7525"/>
                      <a:pt x="33719" y="16859"/>
                    </a:cubicBezTo>
                    <a:cubicBezTo>
                      <a:pt x="33623" y="26194"/>
                      <a:pt x="26098" y="33719"/>
                      <a:pt x="16859" y="33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2573083" y="3247643"/>
                <a:ext cx="33718" cy="33718"/>
              </a:xfrm>
              <a:custGeom>
                <a:avLst/>
                <a:gdLst>
                  <a:gd name="connsiteX0" fmla="*/ 16859 w 33718"/>
                  <a:gd name="connsiteY0" fmla="*/ 33719 h 33718"/>
                  <a:gd name="connsiteX1" fmla="*/ 0 w 33718"/>
                  <a:gd name="connsiteY1" fmla="*/ 16859 h 33718"/>
                  <a:gd name="connsiteX2" fmla="*/ 16859 w 33718"/>
                  <a:gd name="connsiteY2" fmla="*/ 0 h 33718"/>
                  <a:gd name="connsiteX3" fmla="*/ 33719 w 33718"/>
                  <a:gd name="connsiteY3" fmla="*/ 16859 h 33718"/>
                  <a:gd name="connsiteX4" fmla="*/ 16859 w 33718"/>
                  <a:gd name="connsiteY4" fmla="*/ 33719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33719"/>
                    </a:moveTo>
                    <a:cubicBezTo>
                      <a:pt x="7525" y="33719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ubicBezTo>
                      <a:pt x="26194" y="0"/>
                      <a:pt x="33719" y="7525"/>
                      <a:pt x="33719" y="16859"/>
                    </a:cubicBezTo>
                    <a:cubicBezTo>
                      <a:pt x="33623" y="26194"/>
                      <a:pt x="26098" y="33719"/>
                      <a:pt x="16859" y="33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2573083" y="3320700"/>
                <a:ext cx="33718" cy="33718"/>
              </a:xfrm>
              <a:custGeom>
                <a:avLst/>
                <a:gdLst>
                  <a:gd name="connsiteX0" fmla="*/ 33719 w 33718"/>
                  <a:gd name="connsiteY0" fmla="*/ 16859 h 33718"/>
                  <a:gd name="connsiteX1" fmla="*/ 16859 w 33718"/>
                  <a:gd name="connsiteY1" fmla="*/ 33718 h 33718"/>
                  <a:gd name="connsiteX2" fmla="*/ 0 w 33718"/>
                  <a:gd name="connsiteY2" fmla="*/ 16859 h 33718"/>
                  <a:gd name="connsiteX3" fmla="*/ 16859 w 33718"/>
                  <a:gd name="connsiteY3" fmla="*/ 0 h 33718"/>
                  <a:gd name="connsiteX4" fmla="*/ 33719 w 33718"/>
                  <a:gd name="connsiteY4" fmla="*/ 16859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33719" y="16859"/>
                    </a:moveTo>
                    <a:cubicBezTo>
                      <a:pt x="33719" y="26170"/>
                      <a:pt x="26170" y="33718"/>
                      <a:pt x="16859" y="33718"/>
                    </a:cubicBezTo>
                    <a:cubicBezTo>
                      <a:pt x="7548" y="33718"/>
                      <a:pt x="0" y="26170"/>
                      <a:pt x="0" y="16859"/>
                    </a:cubicBezTo>
                    <a:cubicBezTo>
                      <a:pt x="0" y="7548"/>
                      <a:pt x="7548" y="0"/>
                      <a:pt x="16859" y="0"/>
                    </a:cubicBezTo>
                    <a:cubicBezTo>
                      <a:pt x="26170" y="0"/>
                      <a:pt x="33719" y="7548"/>
                      <a:pt x="33719" y="16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2573083" y="3393662"/>
                <a:ext cx="33718" cy="33718"/>
              </a:xfrm>
              <a:custGeom>
                <a:avLst/>
                <a:gdLst>
                  <a:gd name="connsiteX0" fmla="*/ 33719 w 33718"/>
                  <a:gd name="connsiteY0" fmla="*/ 16859 h 33718"/>
                  <a:gd name="connsiteX1" fmla="*/ 16859 w 33718"/>
                  <a:gd name="connsiteY1" fmla="*/ 33718 h 33718"/>
                  <a:gd name="connsiteX2" fmla="*/ 0 w 33718"/>
                  <a:gd name="connsiteY2" fmla="*/ 16859 h 33718"/>
                  <a:gd name="connsiteX3" fmla="*/ 16859 w 33718"/>
                  <a:gd name="connsiteY3" fmla="*/ 0 h 33718"/>
                  <a:gd name="connsiteX4" fmla="*/ 33719 w 33718"/>
                  <a:gd name="connsiteY4" fmla="*/ 16859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33719" y="16859"/>
                    </a:moveTo>
                    <a:cubicBezTo>
                      <a:pt x="33719" y="26170"/>
                      <a:pt x="26170" y="33718"/>
                      <a:pt x="16859" y="33718"/>
                    </a:cubicBezTo>
                    <a:cubicBezTo>
                      <a:pt x="7548" y="33718"/>
                      <a:pt x="0" y="26170"/>
                      <a:pt x="0" y="16859"/>
                    </a:cubicBezTo>
                    <a:cubicBezTo>
                      <a:pt x="0" y="7548"/>
                      <a:pt x="7548" y="0"/>
                      <a:pt x="16859" y="0"/>
                    </a:cubicBezTo>
                    <a:cubicBezTo>
                      <a:pt x="26170" y="0"/>
                      <a:pt x="33719" y="7548"/>
                      <a:pt x="33719" y="16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2573083" y="3466623"/>
                <a:ext cx="33718" cy="33718"/>
              </a:xfrm>
              <a:custGeom>
                <a:avLst/>
                <a:gdLst>
                  <a:gd name="connsiteX0" fmla="*/ 33719 w 33718"/>
                  <a:gd name="connsiteY0" fmla="*/ 16859 h 33718"/>
                  <a:gd name="connsiteX1" fmla="*/ 16859 w 33718"/>
                  <a:gd name="connsiteY1" fmla="*/ 33718 h 33718"/>
                  <a:gd name="connsiteX2" fmla="*/ 0 w 33718"/>
                  <a:gd name="connsiteY2" fmla="*/ 16859 h 33718"/>
                  <a:gd name="connsiteX3" fmla="*/ 16859 w 33718"/>
                  <a:gd name="connsiteY3" fmla="*/ 0 h 33718"/>
                  <a:gd name="connsiteX4" fmla="*/ 33719 w 33718"/>
                  <a:gd name="connsiteY4" fmla="*/ 16859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33719" y="16859"/>
                    </a:moveTo>
                    <a:cubicBezTo>
                      <a:pt x="33719" y="26170"/>
                      <a:pt x="26170" y="33718"/>
                      <a:pt x="16859" y="33718"/>
                    </a:cubicBezTo>
                    <a:cubicBezTo>
                      <a:pt x="7548" y="33718"/>
                      <a:pt x="0" y="26170"/>
                      <a:pt x="0" y="16859"/>
                    </a:cubicBezTo>
                    <a:cubicBezTo>
                      <a:pt x="0" y="7548"/>
                      <a:pt x="7548" y="0"/>
                      <a:pt x="16859" y="0"/>
                    </a:cubicBezTo>
                    <a:cubicBezTo>
                      <a:pt x="26170" y="0"/>
                      <a:pt x="33719" y="7548"/>
                      <a:pt x="33719" y="16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2573083" y="3539680"/>
                <a:ext cx="33718" cy="33718"/>
              </a:xfrm>
              <a:custGeom>
                <a:avLst/>
                <a:gdLst>
                  <a:gd name="connsiteX0" fmla="*/ 33719 w 33718"/>
                  <a:gd name="connsiteY0" fmla="*/ 16859 h 33718"/>
                  <a:gd name="connsiteX1" fmla="*/ 16859 w 33718"/>
                  <a:gd name="connsiteY1" fmla="*/ 33719 h 33718"/>
                  <a:gd name="connsiteX2" fmla="*/ 0 w 33718"/>
                  <a:gd name="connsiteY2" fmla="*/ 16859 h 33718"/>
                  <a:gd name="connsiteX3" fmla="*/ 16859 w 33718"/>
                  <a:gd name="connsiteY3" fmla="*/ 0 h 33718"/>
                  <a:gd name="connsiteX4" fmla="*/ 33719 w 33718"/>
                  <a:gd name="connsiteY4" fmla="*/ 16859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33719" y="16859"/>
                    </a:moveTo>
                    <a:cubicBezTo>
                      <a:pt x="33719" y="26170"/>
                      <a:pt x="26170" y="33719"/>
                      <a:pt x="16859" y="33719"/>
                    </a:cubicBezTo>
                    <a:cubicBezTo>
                      <a:pt x="7548" y="33719"/>
                      <a:pt x="0" y="26170"/>
                      <a:pt x="0" y="16859"/>
                    </a:cubicBezTo>
                    <a:cubicBezTo>
                      <a:pt x="0" y="7548"/>
                      <a:pt x="7548" y="0"/>
                      <a:pt x="16859" y="0"/>
                    </a:cubicBezTo>
                    <a:cubicBezTo>
                      <a:pt x="26170" y="0"/>
                      <a:pt x="33719" y="7548"/>
                      <a:pt x="33719" y="16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2573083" y="3612642"/>
                <a:ext cx="33718" cy="33718"/>
              </a:xfrm>
              <a:custGeom>
                <a:avLst/>
                <a:gdLst>
                  <a:gd name="connsiteX0" fmla="*/ 33719 w 33718"/>
                  <a:gd name="connsiteY0" fmla="*/ 16859 h 33718"/>
                  <a:gd name="connsiteX1" fmla="*/ 16859 w 33718"/>
                  <a:gd name="connsiteY1" fmla="*/ 33718 h 33718"/>
                  <a:gd name="connsiteX2" fmla="*/ 0 w 33718"/>
                  <a:gd name="connsiteY2" fmla="*/ 16859 h 33718"/>
                  <a:gd name="connsiteX3" fmla="*/ 16859 w 33718"/>
                  <a:gd name="connsiteY3" fmla="*/ 0 h 33718"/>
                  <a:gd name="connsiteX4" fmla="*/ 33719 w 33718"/>
                  <a:gd name="connsiteY4" fmla="*/ 16859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33719" y="16859"/>
                    </a:moveTo>
                    <a:cubicBezTo>
                      <a:pt x="33719" y="26170"/>
                      <a:pt x="26170" y="33718"/>
                      <a:pt x="16859" y="33718"/>
                    </a:cubicBezTo>
                    <a:cubicBezTo>
                      <a:pt x="7548" y="33718"/>
                      <a:pt x="0" y="26170"/>
                      <a:pt x="0" y="16859"/>
                    </a:cubicBezTo>
                    <a:cubicBezTo>
                      <a:pt x="0" y="7548"/>
                      <a:pt x="7548" y="0"/>
                      <a:pt x="16859" y="0"/>
                    </a:cubicBezTo>
                    <a:cubicBezTo>
                      <a:pt x="26170" y="0"/>
                      <a:pt x="33719" y="7548"/>
                      <a:pt x="33719" y="16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2573083" y="3685603"/>
                <a:ext cx="33718" cy="33718"/>
              </a:xfrm>
              <a:custGeom>
                <a:avLst/>
                <a:gdLst>
                  <a:gd name="connsiteX0" fmla="*/ 16859 w 33718"/>
                  <a:gd name="connsiteY0" fmla="*/ 33719 h 33718"/>
                  <a:gd name="connsiteX1" fmla="*/ 0 w 33718"/>
                  <a:gd name="connsiteY1" fmla="*/ 16859 h 33718"/>
                  <a:gd name="connsiteX2" fmla="*/ 16859 w 33718"/>
                  <a:gd name="connsiteY2" fmla="*/ 0 h 33718"/>
                  <a:gd name="connsiteX3" fmla="*/ 33719 w 33718"/>
                  <a:gd name="connsiteY3" fmla="*/ 16859 h 33718"/>
                  <a:gd name="connsiteX4" fmla="*/ 16859 w 33718"/>
                  <a:gd name="connsiteY4" fmla="*/ 33719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33719"/>
                    </a:moveTo>
                    <a:cubicBezTo>
                      <a:pt x="7525" y="33719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ubicBezTo>
                      <a:pt x="26194" y="0"/>
                      <a:pt x="33719" y="7525"/>
                      <a:pt x="33719" y="16859"/>
                    </a:cubicBezTo>
                    <a:cubicBezTo>
                      <a:pt x="33623" y="26194"/>
                      <a:pt x="26098" y="33719"/>
                      <a:pt x="16859" y="33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2573083" y="3758565"/>
                <a:ext cx="33718" cy="33718"/>
              </a:xfrm>
              <a:custGeom>
                <a:avLst/>
                <a:gdLst>
                  <a:gd name="connsiteX0" fmla="*/ 16859 w 33718"/>
                  <a:gd name="connsiteY0" fmla="*/ 33719 h 33718"/>
                  <a:gd name="connsiteX1" fmla="*/ 0 w 33718"/>
                  <a:gd name="connsiteY1" fmla="*/ 16859 h 33718"/>
                  <a:gd name="connsiteX2" fmla="*/ 16859 w 33718"/>
                  <a:gd name="connsiteY2" fmla="*/ 0 h 33718"/>
                  <a:gd name="connsiteX3" fmla="*/ 33719 w 33718"/>
                  <a:gd name="connsiteY3" fmla="*/ 16859 h 33718"/>
                  <a:gd name="connsiteX4" fmla="*/ 16859 w 33718"/>
                  <a:gd name="connsiteY4" fmla="*/ 33719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33719"/>
                    </a:moveTo>
                    <a:cubicBezTo>
                      <a:pt x="7525" y="33719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ubicBezTo>
                      <a:pt x="26194" y="0"/>
                      <a:pt x="33719" y="7525"/>
                      <a:pt x="33719" y="16859"/>
                    </a:cubicBezTo>
                    <a:cubicBezTo>
                      <a:pt x="33719" y="26194"/>
                      <a:pt x="26098" y="33719"/>
                      <a:pt x="16859" y="33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2573083" y="3831526"/>
                <a:ext cx="33718" cy="33718"/>
              </a:xfrm>
              <a:custGeom>
                <a:avLst/>
                <a:gdLst>
                  <a:gd name="connsiteX0" fmla="*/ 16859 w 33718"/>
                  <a:gd name="connsiteY0" fmla="*/ 33718 h 33718"/>
                  <a:gd name="connsiteX1" fmla="*/ 0 w 33718"/>
                  <a:gd name="connsiteY1" fmla="*/ 16859 h 33718"/>
                  <a:gd name="connsiteX2" fmla="*/ 16859 w 33718"/>
                  <a:gd name="connsiteY2" fmla="*/ 0 h 33718"/>
                  <a:gd name="connsiteX3" fmla="*/ 33719 w 33718"/>
                  <a:gd name="connsiteY3" fmla="*/ 16859 h 33718"/>
                  <a:gd name="connsiteX4" fmla="*/ 16859 w 33718"/>
                  <a:gd name="connsiteY4" fmla="*/ 33718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33718"/>
                    </a:moveTo>
                    <a:cubicBezTo>
                      <a:pt x="7525" y="33718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ubicBezTo>
                      <a:pt x="26194" y="0"/>
                      <a:pt x="33719" y="7525"/>
                      <a:pt x="33719" y="16859"/>
                    </a:cubicBezTo>
                    <a:cubicBezTo>
                      <a:pt x="33719" y="26194"/>
                      <a:pt x="26098" y="33718"/>
                      <a:pt x="16859" y="337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2573083" y="3904583"/>
                <a:ext cx="33718" cy="33718"/>
              </a:xfrm>
              <a:custGeom>
                <a:avLst/>
                <a:gdLst>
                  <a:gd name="connsiteX0" fmla="*/ 16859 w 33718"/>
                  <a:gd name="connsiteY0" fmla="*/ 33719 h 33718"/>
                  <a:gd name="connsiteX1" fmla="*/ 0 w 33718"/>
                  <a:gd name="connsiteY1" fmla="*/ 16859 h 33718"/>
                  <a:gd name="connsiteX2" fmla="*/ 16859 w 33718"/>
                  <a:gd name="connsiteY2" fmla="*/ 0 h 33718"/>
                  <a:gd name="connsiteX3" fmla="*/ 33719 w 33718"/>
                  <a:gd name="connsiteY3" fmla="*/ 16859 h 33718"/>
                  <a:gd name="connsiteX4" fmla="*/ 16859 w 33718"/>
                  <a:gd name="connsiteY4" fmla="*/ 33719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33719"/>
                    </a:moveTo>
                    <a:cubicBezTo>
                      <a:pt x="7525" y="33719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ubicBezTo>
                      <a:pt x="26194" y="0"/>
                      <a:pt x="33719" y="7525"/>
                      <a:pt x="33719" y="16859"/>
                    </a:cubicBezTo>
                    <a:cubicBezTo>
                      <a:pt x="33623" y="26099"/>
                      <a:pt x="26098" y="33719"/>
                      <a:pt x="16859" y="33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2573083" y="3977544"/>
                <a:ext cx="33718" cy="33718"/>
              </a:xfrm>
              <a:custGeom>
                <a:avLst/>
                <a:gdLst>
                  <a:gd name="connsiteX0" fmla="*/ 16859 w 33718"/>
                  <a:gd name="connsiteY0" fmla="*/ 33719 h 33718"/>
                  <a:gd name="connsiteX1" fmla="*/ 0 w 33718"/>
                  <a:gd name="connsiteY1" fmla="*/ 16859 h 33718"/>
                  <a:gd name="connsiteX2" fmla="*/ 16859 w 33718"/>
                  <a:gd name="connsiteY2" fmla="*/ 0 h 33718"/>
                  <a:gd name="connsiteX3" fmla="*/ 33719 w 33718"/>
                  <a:gd name="connsiteY3" fmla="*/ 16859 h 33718"/>
                  <a:gd name="connsiteX4" fmla="*/ 16859 w 33718"/>
                  <a:gd name="connsiteY4" fmla="*/ 33719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33719"/>
                    </a:moveTo>
                    <a:cubicBezTo>
                      <a:pt x="7525" y="33719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ubicBezTo>
                      <a:pt x="26194" y="0"/>
                      <a:pt x="33719" y="7525"/>
                      <a:pt x="33719" y="16859"/>
                    </a:cubicBezTo>
                    <a:cubicBezTo>
                      <a:pt x="33623" y="26194"/>
                      <a:pt x="26098" y="33719"/>
                      <a:pt x="16859" y="33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2573083" y="4050506"/>
                <a:ext cx="33718" cy="33718"/>
              </a:xfrm>
              <a:custGeom>
                <a:avLst/>
                <a:gdLst>
                  <a:gd name="connsiteX0" fmla="*/ 16859 w 33718"/>
                  <a:gd name="connsiteY0" fmla="*/ 33719 h 33718"/>
                  <a:gd name="connsiteX1" fmla="*/ 0 w 33718"/>
                  <a:gd name="connsiteY1" fmla="*/ 16859 h 33718"/>
                  <a:gd name="connsiteX2" fmla="*/ 16859 w 33718"/>
                  <a:gd name="connsiteY2" fmla="*/ 0 h 33718"/>
                  <a:gd name="connsiteX3" fmla="*/ 33719 w 33718"/>
                  <a:gd name="connsiteY3" fmla="*/ 16859 h 33718"/>
                  <a:gd name="connsiteX4" fmla="*/ 16859 w 33718"/>
                  <a:gd name="connsiteY4" fmla="*/ 33719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33719"/>
                    </a:moveTo>
                    <a:cubicBezTo>
                      <a:pt x="7525" y="33719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ubicBezTo>
                      <a:pt x="26194" y="0"/>
                      <a:pt x="33719" y="7525"/>
                      <a:pt x="33719" y="16859"/>
                    </a:cubicBezTo>
                    <a:cubicBezTo>
                      <a:pt x="33623" y="26194"/>
                      <a:pt x="26098" y="33719"/>
                      <a:pt x="16859" y="33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2573083" y="4123467"/>
                <a:ext cx="33718" cy="33718"/>
              </a:xfrm>
              <a:custGeom>
                <a:avLst/>
                <a:gdLst>
                  <a:gd name="connsiteX0" fmla="*/ 16859 w 33718"/>
                  <a:gd name="connsiteY0" fmla="*/ 33719 h 33718"/>
                  <a:gd name="connsiteX1" fmla="*/ 0 w 33718"/>
                  <a:gd name="connsiteY1" fmla="*/ 16859 h 33718"/>
                  <a:gd name="connsiteX2" fmla="*/ 16859 w 33718"/>
                  <a:gd name="connsiteY2" fmla="*/ 0 h 33718"/>
                  <a:gd name="connsiteX3" fmla="*/ 33719 w 33718"/>
                  <a:gd name="connsiteY3" fmla="*/ 16859 h 33718"/>
                  <a:gd name="connsiteX4" fmla="*/ 16859 w 33718"/>
                  <a:gd name="connsiteY4" fmla="*/ 33719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33719"/>
                    </a:moveTo>
                    <a:cubicBezTo>
                      <a:pt x="7525" y="33719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ubicBezTo>
                      <a:pt x="26194" y="0"/>
                      <a:pt x="33719" y="7525"/>
                      <a:pt x="33719" y="16859"/>
                    </a:cubicBezTo>
                    <a:cubicBezTo>
                      <a:pt x="33623" y="26194"/>
                      <a:pt x="26098" y="33719"/>
                      <a:pt x="16859" y="33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2573083" y="4196524"/>
                <a:ext cx="33718" cy="33718"/>
              </a:xfrm>
              <a:custGeom>
                <a:avLst/>
                <a:gdLst>
                  <a:gd name="connsiteX0" fmla="*/ 16859 w 33718"/>
                  <a:gd name="connsiteY0" fmla="*/ 33719 h 33718"/>
                  <a:gd name="connsiteX1" fmla="*/ 0 w 33718"/>
                  <a:gd name="connsiteY1" fmla="*/ 16859 h 33718"/>
                  <a:gd name="connsiteX2" fmla="*/ 16859 w 33718"/>
                  <a:gd name="connsiteY2" fmla="*/ 0 h 33718"/>
                  <a:gd name="connsiteX3" fmla="*/ 33719 w 33718"/>
                  <a:gd name="connsiteY3" fmla="*/ 16859 h 33718"/>
                  <a:gd name="connsiteX4" fmla="*/ 16859 w 33718"/>
                  <a:gd name="connsiteY4" fmla="*/ 33719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33719"/>
                    </a:moveTo>
                    <a:cubicBezTo>
                      <a:pt x="7525" y="33719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ubicBezTo>
                      <a:pt x="26194" y="0"/>
                      <a:pt x="33719" y="7525"/>
                      <a:pt x="33719" y="16859"/>
                    </a:cubicBezTo>
                    <a:cubicBezTo>
                      <a:pt x="33719" y="26194"/>
                      <a:pt x="26098" y="33719"/>
                      <a:pt x="16859" y="33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2573083" y="4269486"/>
                <a:ext cx="33718" cy="33718"/>
              </a:xfrm>
              <a:custGeom>
                <a:avLst/>
                <a:gdLst>
                  <a:gd name="connsiteX0" fmla="*/ 33719 w 33718"/>
                  <a:gd name="connsiteY0" fmla="*/ 16859 h 33718"/>
                  <a:gd name="connsiteX1" fmla="*/ 16859 w 33718"/>
                  <a:gd name="connsiteY1" fmla="*/ 33718 h 33718"/>
                  <a:gd name="connsiteX2" fmla="*/ 0 w 33718"/>
                  <a:gd name="connsiteY2" fmla="*/ 16859 h 33718"/>
                  <a:gd name="connsiteX3" fmla="*/ 16859 w 33718"/>
                  <a:gd name="connsiteY3" fmla="*/ 0 h 33718"/>
                  <a:gd name="connsiteX4" fmla="*/ 33719 w 33718"/>
                  <a:gd name="connsiteY4" fmla="*/ 16859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33719" y="16859"/>
                    </a:moveTo>
                    <a:cubicBezTo>
                      <a:pt x="33719" y="26170"/>
                      <a:pt x="26170" y="33718"/>
                      <a:pt x="16859" y="33718"/>
                    </a:cubicBezTo>
                    <a:cubicBezTo>
                      <a:pt x="7548" y="33718"/>
                      <a:pt x="0" y="26170"/>
                      <a:pt x="0" y="16859"/>
                    </a:cubicBezTo>
                    <a:cubicBezTo>
                      <a:pt x="0" y="7548"/>
                      <a:pt x="7548" y="0"/>
                      <a:pt x="16859" y="0"/>
                    </a:cubicBezTo>
                    <a:cubicBezTo>
                      <a:pt x="26170" y="0"/>
                      <a:pt x="33719" y="7548"/>
                      <a:pt x="33719" y="16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2573083" y="4342447"/>
                <a:ext cx="33718" cy="33718"/>
              </a:xfrm>
              <a:custGeom>
                <a:avLst/>
                <a:gdLst>
                  <a:gd name="connsiteX0" fmla="*/ 33719 w 33718"/>
                  <a:gd name="connsiteY0" fmla="*/ 16859 h 33718"/>
                  <a:gd name="connsiteX1" fmla="*/ 16859 w 33718"/>
                  <a:gd name="connsiteY1" fmla="*/ 33719 h 33718"/>
                  <a:gd name="connsiteX2" fmla="*/ 0 w 33718"/>
                  <a:gd name="connsiteY2" fmla="*/ 16859 h 33718"/>
                  <a:gd name="connsiteX3" fmla="*/ 16859 w 33718"/>
                  <a:gd name="connsiteY3" fmla="*/ 0 h 33718"/>
                  <a:gd name="connsiteX4" fmla="*/ 33719 w 33718"/>
                  <a:gd name="connsiteY4" fmla="*/ 16859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33719" y="16859"/>
                    </a:moveTo>
                    <a:cubicBezTo>
                      <a:pt x="33719" y="26170"/>
                      <a:pt x="26170" y="33719"/>
                      <a:pt x="16859" y="33719"/>
                    </a:cubicBezTo>
                    <a:cubicBezTo>
                      <a:pt x="7548" y="33719"/>
                      <a:pt x="0" y="26170"/>
                      <a:pt x="0" y="16859"/>
                    </a:cubicBezTo>
                    <a:cubicBezTo>
                      <a:pt x="0" y="7548"/>
                      <a:pt x="7548" y="0"/>
                      <a:pt x="16859" y="0"/>
                    </a:cubicBezTo>
                    <a:cubicBezTo>
                      <a:pt x="26170" y="0"/>
                      <a:pt x="33719" y="7548"/>
                      <a:pt x="33719" y="16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2573083" y="4415504"/>
                <a:ext cx="33718" cy="33718"/>
              </a:xfrm>
              <a:custGeom>
                <a:avLst/>
                <a:gdLst>
                  <a:gd name="connsiteX0" fmla="*/ 33719 w 33718"/>
                  <a:gd name="connsiteY0" fmla="*/ 16859 h 33718"/>
                  <a:gd name="connsiteX1" fmla="*/ 16859 w 33718"/>
                  <a:gd name="connsiteY1" fmla="*/ 33718 h 33718"/>
                  <a:gd name="connsiteX2" fmla="*/ 0 w 33718"/>
                  <a:gd name="connsiteY2" fmla="*/ 16859 h 33718"/>
                  <a:gd name="connsiteX3" fmla="*/ 16859 w 33718"/>
                  <a:gd name="connsiteY3" fmla="*/ 0 h 33718"/>
                  <a:gd name="connsiteX4" fmla="*/ 33719 w 33718"/>
                  <a:gd name="connsiteY4" fmla="*/ 16859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33719" y="16859"/>
                    </a:moveTo>
                    <a:cubicBezTo>
                      <a:pt x="33719" y="26170"/>
                      <a:pt x="26170" y="33718"/>
                      <a:pt x="16859" y="33718"/>
                    </a:cubicBezTo>
                    <a:cubicBezTo>
                      <a:pt x="7548" y="33718"/>
                      <a:pt x="0" y="26170"/>
                      <a:pt x="0" y="16859"/>
                    </a:cubicBezTo>
                    <a:cubicBezTo>
                      <a:pt x="0" y="7548"/>
                      <a:pt x="7548" y="0"/>
                      <a:pt x="16859" y="0"/>
                    </a:cubicBezTo>
                    <a:cubicBezTo>
                      <a:pt x="26170" y="0"/>
                      <a:pt x="33719" y="7548"/>
                      <a:pt x="33719" y="16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2573083" y="4488465"/>
                <a:ext cx="33718" cy="33718"/>
              </a:xfrm>
              <a:custGeom>
                <a:avLst/>
                <a:gdLst>
                  <a:gd name="connsiteX0" fmla="*/ 33719 w 33718"/>
                  <a:gd name="connsiteY0" fmla="*/ 16859 h 33718"/>
                  <a:gd name="connsiteX1" fmla="*/ 16859 w 33718"/>
                  <a:gd name="connsiteY1" fmla="*/ 33718 h 33718"/>
                  <a:gd name="connsiteX2" fmla="*/ 0 w 33718"/>
                  <a:gd name="connsiteY2" fmla="*/ 16859 h 33718"/>
                  <a:gd name="connsiteX3" fmla="*/ 16859 w 33718"/>
                  <a:gd name="connsiteY3" fmla="*/ 0 h 33718"/>
                  <a:gd name="connsiteX4" fmla="*/ 33719 w 33718"/>
                  <a:gd name="connsiteY4" fmla="*/ 16859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33719" y="16859"/>
                    </a:moveTo>
                    <a:cubicBezTo>
                      <a:pt x="33719" y="26170"/>
                      <a:pt x="26170" y="33718"/>
                      <a:pt x="16859" y="33718"/>
                    </a:cubicBezTo>
                    <a:cubicBezTo>
                      <a:pt x="7548" y="33718"/>
                      <a:pt x="0" y="26170"/>
                      <a:pt x="0" y="16859"/>
                    </a:cubicBezTo>
                    <a:cubicBezTo>
                      <a:pt x="0" y="7548"/>
                      <a:pt x="7548" y="0"/>
                      <a:pt x="16859" y="0"/>
                    </a:cubicBezTo>
                    <a:cubicBezTo>
                      <a:pt x="26170" y="0"/>
                      <a:pt x="33719" y="7548"/>
                      <a:pt x="33719" y="16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5" name="任意多边形: 形状 14"/>
            <p:cNvSpPr/>
            <p:nvPr/>
          </p:nvSpPr>
          <p:spPr>
            <a:xfrm>
              <a:off x="436131" y="2457862"/>
              <a:ext cx="118725" cy="2626911"/>
            </a:xfrm>
            <a:custGeom>
              <a:avLst/>
              <a:gdLst>
                <a:gd name="connsiteX0" fmla="*/ 0 w 95250"/>
                <a:gd name="connsiteY0" fmla="*/ 0 h 2107501"/>
                <a:gd name="connsiteX1" fmla="*/ 95250 w 95250"/>
                <a:gd name="connsiteY1" fmla="*/ 0 h 2107501"/>
                <a:gd name="connsiteX2" fmla="*/ 95250 w 95250"/>
                <a:gd name="connsiteY2" fmla="*/ 2107502 h 2107501"/>
                <a:gd name="connsiteX3" fmla="*/ 0 w 95250"/>
                <a:gd name="connsiteY3" fmla="*/ 2107502 h 210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2107501">
                  <a:moveTo>
                    <a:pt x="0" y="0"/>
                  </a:moveTo>
                  <a:lnTo>
                    <a:pt x="95250" y="0"/>
                  </a:lnTo>
                  <a:lnTo>
                    <a:pt x="95250" y="2107502"/>
                  </a:lnTo>
                  <a:lnTo>
                    <a:pt x="0" y="2107502"/>
                  </a:lnTo>
                  <a:close/>
                </a:path>
              </a:pathLst>
            </a:custGeom>
            <a:solidFill>
              <a:srgbClr val="EB879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" name="组合 45"/>
          <p:cNvGrpSpPr/>
          <p:nvPr userDrawn="1"/>
        </p:nvGrpSpPr>
        <p:grpSpPr>
          <a:xfrm>
            <a:off x="237214" y="229329"/>
            <a:ext cx="1856090" cy="1138066"/>
            <a:chOff x="316285" y="229329"/>
            <a:chExt cx="2474787" cy="1138066"/>
          </a:xfrm>
        </p:grpSpPr>
        <p:sp>
          <p:nvSpPr>
            <p:cNvPr id="47" name="任意多边形: 形状 46"/>
            <p:cNvSpPr/>
            <p:nvPr/>
          </p:nvSpPr>
          <p:spPr>
            <a:xfrm>
              <a:off x="684072" y="889113"/>
              <a:ext cx="2107000" cy="339067"/>
            </a:xfrm>
            <a:custGeom>
              <a:avLst/>
              <a:gdLst>
                <a:gd name="connsiteX0" fmla="*/ 80963 w 1006221"/>
                <a:gd name="connsiteY0" fmla="*/ 0 h 161925"/>
                <a:gd name="connsiteX1" fmla="*/ 925259 w 1006221"/>
                <a:gd name="connsiteY1" fmla="*/ 0 h 161925"/>
                <a:gd name="connsiteX2" fmla="*/ 1006221 w 1006221"/>
                <a:gd name="connsiteY2" fmla="*/ 80963 h 161925"/>
                <a:gd name="connsiteX3" fmla="*/ 1006221 w 1006221"/>
                <a:gd name="connsiteY3" fmla="*/ 80963 h 161925"/>
                <a:gd name="connsiteX4" fmla="*/ 925259 w 1006221"/>
                <a:gd name="connsiteY4" fmla="*/ 161925 h 161925"/>
                <a:gd name="connsiteX5" fmla="*/ 80963 w 1006221"/>
                <a:gd name="connsiteY5" fmla="*/ 161925 h 161925"/>
                <a:gd name="connsiteX6" fmla="*/ 0 w 1006221"/>
                <a:gd name="connsiteY6" fmla="*/ 80963 h 161925"/>
                <a:gd name="connsiteX7" fmla="*/ 0 w 1006221"/>
                <a:gd name="connsiteY7" fmla="*/ 80963 h 161925"/>
                <a:gd name="connsiteX8" fmla="*/ 80963 w 1006221"/>
                <a:gd name="connsiteY8" fmla="*/ 0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6221" h="161925">
                  <a:moveTo>
                    <a:pt x="80963" y="0"/>
                  </a:moveTo>
                  <a:lnTo>
                    <a:pt x="925259" y="0"/>
                  </a:lnTo>
                  <a:cubicBezTo>
                    <a:pt x="969931" y="0"/>
                    <a:pt x="1006221" y="36195"/>
                    <a:pt x="1006221" y="80963"/>
                  </a:cubicBezTo>
                  <a:lnTo>
                    <a:pt x="1006221" y="80963"/>
                  </a:lnTo>
                  <a:cubicBezTo>
                    <a:pt x="1006221" y="125635"/>
                    <a:pt x="970026" y="161925"/>
                    <a:pt x="925259" y="161925"/>
                  </a:cubicBezTo>
                  <a:lnTo>
                    <a:pt x="80963" y="161925"/>
                  </a:lnTo>
                  <a:cubicBezTo>
                    <a:pt x="36290" y="161925"/>
                    <a:pt x="0" y="125730"/>
                    <a:pt x="0" y="80963"/>
                  </a:cubicBezTo>
                  <a:lnTo>
                    <a:pt x="0" y="80963"/>
                  </a:lnTo>
                  <a:cubicBezTo>
                    <a:pt x="0" y="36195"/>
                    <a:pt x="36290" y="0"/>
                    <a:pt x="80963" y="0"/>
                  </a:cubicBezTo>
                  <a:close/>
                </a:path>
              </a:pathLst>
            </a:custGeom>
            <a:solidFill>
              <a:srgbClr val="EB879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6" name="图形 4"/>
            <p:cNvGrpSpPr/>
            <p:nvPr/>
          </p:nvGrpSpPr>
          <p:grpSpPr>
            <a:xfrm>
              <a:off x="316285" y="229329"/>
              <a:ext cx="1264519" cy="1138066"/>
              <a:chOff x="2323814" y="795813"/>
              <a:chExt cx="603885" cy="543496"/>
            </a:xfrm>
            <a:solidFill>
              <a:srgbClr val="004C7E"/>
            </a:solidFill>
          </p:grpSpPr>
          <p:sp>
            <p:nvSpPr>
              <p:cNvPr id="49" name="任意多边形: 形状 48"/>
              <p:cNvSpPr/>
              <p:nvPr/>
            </p:nvSpPr>
            <p:spPr>
              <a:xfrm>
                <a:off x="2894647" y="1306353"/>
                <a:ext cx="32956" cy="32956"/>
              </a:xfrm>
              <a:custGeom>
                <a:avLst/>
                <a:gdLst>
                  <a:gd name="connsiteX0" fmla="*/ 32957 w 32956"/>
                  <a:gd name="connsiteY0" fmla="*/ 16478 h 32956"/>
                  <a:gd name="connsiteX1" fmla="*/ 16478 w 32956"/>
                  <a:gd name="connsiteY1" fmla="*/ 32957 h 32956"/>
                  <a:gd name="connsiteX2" fmla="*/ 0 w 32956"/>
                  <a:gd name="connsiteY2" fmla="*/ 16478 h 32956"/>
                  <a:gd name="connsiteX3" fmla="*/ 16478 w 32956"/>
                  <a:gd name="connsiteY3" fmla="*/ 0 h 32956"/>
                  <a:gd name="connsiteX4" fmla="*/ 32957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32957" y="16478"/>
                    </a:moveTo>
                    <a:cubicBezTo>
                      <a:pt x="32957" y="25579"/>
                      <a:pt x="25579" y="32957"/>
                      <a:pt x="16478" y="32957"/>
                    </a:cubicBezTo>
                    <a:cubicBezTo>
                      <a:pt x="7378" y="32957"/>
                      <a:pt x="0" y="25579"/>
                      <a:pt x="0" y="16478"/>
                    </a:cubicBezTo>
                    <a:cubicBezTo>
                      <a:pt x="0" y="7378"/>
                      <a:pt x="7377" y="0"/>
                      <a:pt x="16478" y="0"/>
                    </a:cubicBezTo>
                    <a:cubicBezTo>
                      <a:pt x="25579" y="0"/>
                      <a:pt x="32957" y="7377"/>
                      <a:pt x="32957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2823305" y="1306353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29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429" y="32861"/>
                      <a:pt x="0" y="25527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2751962" y="1306353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29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429" y="32861"/>
                      <a:pt x="0" y="25527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2680620" y="1306353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29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334" y="32861"/>
                      <a:pt x="0" y="25527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2609278" y="1306353"/>
                <a:ext cx="32956" cy="32956"/>
              </a:xfrm>
              <a:custGeom>
                <a:avLst/>
                <a:gdLst>
                  <a:gd name="connsiteX0" fmla="*/ 32957 w 32956"/>
                  <a:gd name="connsiteY0" fmla="*/ 16478 h 32956"/>
                  <a:gd name="connsiteX1" fmla="*/ 16478 w 32956"/>
                  <a:gd name="connsiteY1" fmla="*/ 32957 h 32956"/>
                  <a:gd name="connsiteX2" fmla="*/ 0 w 32956"/>
                  <a:gd name="connsiteY2" fmla="*/ 16478 h 32956"/>
                  <a:gd name="connsiteX3" fmla="*/ 16478 w 32956"/>
                  <a:gd name="connsiteY3" fmla="*/ 0 h 32956"/>
                  <a:gd name="connsiteX4" fmla="*/ 32957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32957" y="16478"/>
                    </a:moveTo>
                    <a:cubicBezTo>
                      <a:pt x="32957" y="25579"/>
                      <a:pt x="25579" y="32957"/>
                      <a:pt x="16478" y="32957"/>
                    </a:cubicBezTo>
                    <a:cubicBezTo>
                      <a:pt x="7378" y="32957"/>
                      <a:pt x="0" y="25579"/>
                      <a:pt x="0" y="16478"/>
                    </a:cubicBezTo>
                    <a:cubicBezTo>
                      <a:pt x="0" y="7378"/>
                      <a:pt x="7377" y="0"/>
                      <a:pt x="16478" y="0"/>
                    </a:cubicBezTo>
                    <a:cubicBezTo>
                      <a:pt x="25579" y="0"/>
                      <a:pt x="32957" y="7377"/>
                      <a:pt x="32957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任意多边形: 形状 53"/>
              <p:cNvSpPr/>
              <p:nvPr/>
            </p:nvSpPr>
            <p:spPr>
              <a:xfrm>
                <a:off x="2537936" y="1306353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7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29"/>
                      <a:pt x="7334" y="0"/>
                      <a:pt x="16478" y="0"/>
                    </a:cubicBezTo>
                    <a:cubicBezTo>
                      <a:pt x="25527" y="0"/>
                      <a:pt x="32957" y="7334"/>
                      <a:pt x="32957" y="16478"/>
                    </a:cubicBezTo>
                    <a:cubicBezTo>
                      <a:pt x="32957" y="25527"/>
                      <a:pt x="25622" y="32956"/>
                      <a:pt x="16478" y="32956"/>
                    </a:cubicBezTo>
                    <a:cubicBezTo>
                      <a:pt x="7334" y="32861"/>
                      <a:pt x="0" y="25527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5" name="任意多边形: 形状 54"/>
              <p:cNvSpPr/>
              <p:nvPr/>
            </p:nvSpPr>
            <p:spPr>
              <a:xfrm>
                <a:off x="2466593" y="1306353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29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334" y="32861"/>
                      <a:pt x="0" y="25527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6" name="任意多边形: 形状 55"/>
              <p:cNvSpPr/>
              <p:nvPr/>
            </p:nvSpPr>
            <p:spPr>
              <a:xfrm>
                <a:off x="2395156" y="1306353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29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430" y="32861"/>
                      <a:pt x="0" y="25527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7" name="任意多边形: 形状 56"/>
              <p:cNvSpPr/>
              <p:nvPr/>
            </p:nvSpPr>
            <p:spPr>
              <a:xfrm>
                <a:off x="2323814" y="1306353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29"/>
                      <a:pt x="7334" y="0"/>
                      <a:pt x="16478" y="0"/>
                    </a:cubicBezTo>
                    <a:cubicBezTo>
                      <a:pt x="25622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334" y="32956"/>
                      <a:pt x="0" y="25527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8" name="任意多边形: 形状 57"/>
              <p:cNvSpPr/>
              <p:nvPr/>
            </p:nvSpPr>
            <p:spPr>
              <a:xfrm>
                <a:off x="2894742" y="1221200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29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334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9" name="任意多边形: 形状 58"/>
              <p:cNvSpPr/>
              <p:nvPr/>
            </p:nvSpPr>
            <p:spPr>
              <a:xfrm>
                <a:off x="2823305" y="1221200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29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429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0" name="任意多边形: 形状 59"/>
              <p:cNvSpPr/>
              <p:nvPr/>
            </p:nvSpPr>
            <p:spPr>
              <a:xfrm>
                <a:off x="2751962" y="1221200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29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429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" name="任意多边形: 形状 60"/>
              <p:cNvSpPr/>
              <p:nvPr/>
            </p:nvSpPr>
            <p:spPr>
              <a:xfrm>
                <a:off x="2680620" y="1221200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29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334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2" name="任意多边形: 形状 61"/>
              <p:cNvSpPr/>
              <p:nvPr/>
            </p:nvSpPr>
            <p:spPr>
              <a:xfrm>
                <a:off x="2609278" y="1221200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29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334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3" name="任意多边形: 形状 62"/>
              <p:cNvSpPr/>
              <p:nvPr/>
            </p:nvSpPr>
            <p:spPr>
              <a:xfrm>
                <a:off x="2537936" y="1221200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7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29"/>
                      <a:pt x="7334" y="0"/>
                      <a:pt x="16478" y="0"/>
                    </a:cubicBezTo>
                    <a:cubicBezTo>
                      <a:pt x="25527" y="0"/>
                      <a:pt x="32957" y="7334"/>
                      <a:pt x="32957" y="16478"/>
                    </a:cubicBezTo>
                    <a:cubicBezTo>
                      <a:pt x="32957" y="25527"/>
                      <a:pt x="25622" y="32956"/>
                      <a:pt x="16478" y="32956"/>
                    </a:cubicBezTo>
                    <a:cubicBezTo>
                      <a:pt x="7334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4" name="任意多边形: 形状 63"/>
              <p:cNvSpPr/>
              <p:nvPr/>
            </p:nvSpPr>
            <p:spPr>
              <a:xfrm>
                <a:off x="2466593" y="1221200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29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334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5" name="任意多边形: 形状 64"/>
              <p:cNvSpPr/>
              <p:nvPr/>
            </p:nvSpPr>
            <p:spPr>
              <a:xfrm>
                <a:off x="2395156" y="1221200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29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430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6" name="任意多边形: 形状 65"/>
              <p:cNvSpPr/>
              <p:nvPr/>
            </p:nvSpPr>
            <p:spPr>
              <a:xfrm>
                <a:off x="2323814" y="1221200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29"/>
                      <a:pt x="7334" y="0"/>
                      <a:pt x="16478" y="0"/>
                    </a:cubicBezTo>
                    <a:cubicBezTo>
                      <a:pt x="25622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334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7" name="任意多边形: 形状 66"/>
              <p:cNvSpPr/>
              <p:nvPr/>
            </p:nvSpPr>
            <p:spPr>
              <a:xfrm>
                <a:off x="2894742" y="1136141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29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334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8" name="任意多边形: 形状 67"/>
              <p:cNvSpPr/>
              <p:nvPr/>
            </p:nvSpPr>
            <p:spPr>
              <a:xfrm>
                <a:off x="2823305" y="1136141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29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429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9" name="任意多边形: 形状 68"/>
              <p:cNvSpPr/>
              <p:nvPr/>
            </p:nvSpPr>
            <p:spPr>
              <a:xfrm>
                <a:off x="2751962" y="1136141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29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429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0" name="任意多边形: 形状 69"/>
              <p:cNvSpPr/>
              <p:nvPr/>
            </p:nvSpPr>
            <p:spPr>
              <a:xfrm>
                <a:off x="2680620" y="1136141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29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334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" name="任意多边形: 形状 70"/>
              <p:cNvSpPr/>
              <p:nvPr/>
            </p:nvSpPr>
            <p:spPr>
              <a:xfrm>
                <a:off x="2609278" y="1136141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29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334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2" name="任意多边形: 形状 71"/>
              <p:cNvSpPr/>
              <p:nvPr/>
            </p:nvSpPr>
            <p:spPr>
              <a:xfrm>
                <a:off x="2537936" y="1136141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7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29"/>
                      <a:pt x="7334" y="0"/>
                      <a:pt x="16478" y="0"/>
                    </a:cubicBezTo>
                    <a:cubicBezTo>
                      <a:pt x="25527" y="0"/>
                      <a:pt x="32957" y="7334"/>
                      <a:pt x="32957" y="16478"/>
                    </a:cubicBezTo>
                    <a:cubicBezTo>
                      <a:pt x="32957" y="25527"/>
                      <a:pt x="25622" y="32956"/>
                      <a:pt x="16478" y="32956"/>
                    </a:cubicBezTo>
                    <a:cubicBezTo>
                      <a:pt x="7334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3" name="任意多边形: 形状 72"/>
              <p:cNvSpPr/>
              <p:nvPr/>
            </p:nvSpPr>
            <p:spPr>
              <a:xfrm>
                <a:off x="2466593" y="1136141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29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334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4" name="任意多边形: 形状 73"/>
              <p:cNvSpPr/>
              <p:nvPr/>
            </p:nvSpPr>
            <p:spPr>
              <a:xfrm>
                <a:off x="2395156" y="1136141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29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430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" name="任意多边形: 形状 74"/>
              <p:cNvSpPr/>
              <p:nvPr/>
            </p:nvSpPr>
            <p:spPr>
              <a:xfrm>
                <a:off x="2323814" y="1136141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29"/>
                      <a:pt x="7334" y="0"/>
                      <a:pt x="16478" y="0"/>
                    </a:cubicBezTo>
                    <a:cubicBezTo>
                      <a:pt x="25622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334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" name="任意多边形: 形状 75"/>
              <p:cNvSpPr/>
              <p:nvPr/>
            </p:nvSpPr>
            <p:spPr>
              <a:xfrm>
                <a:off x="2894742" y="1051083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30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334" y="32956"/>
                      <a:pt x="0" y="25527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7" name="任意多边形: 形状 76"/>
              <p:cNvSpPr/>
              <p:nvPr/>
            </p:nvSpPr>
            <p:spPr>
              <a:xfrm>
                <a:off x="2823305" y="1051083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30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429" y="32956"/>
                      <a:pt x="0" y="25527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8" name="任意多边形: 形状 77"/>
              <p:cNvSpPr/>
              <p:nvPr/>
            </p:nvSpPr>
            <p:spPr>
              <a:xfrm>
                <a:off x="2751962" y="1051083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30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429" y="32956"/>
                      <a:pt x="0" y="25527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9" name="任意多边形: 形状 78"/>
              <p:cNvSpPr/>
              <p:nvPr/>
            </p:nvSpPr>
            <p:spPr>
              <a:xfrm>
                <a:off x="2680620" y="1051083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30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334" y="32956"/>
                      <a:pt x="0" y="25527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0" name="任意多边形: 形状 79"/>
              <p:cNvSpPr/>
              <p:nvPr/>
            </p:nvSpPr>
            <p:spPr>
              <a:xfrm>
                <a:off x="2609278" y="1051083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30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334" y="32956"/>
                      <a:pt x="0" y="25527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1" name="任意多边形: 形状 80"/>
              <p:cNvSpPr/>
              <p:nvPr/>
            </p:nvSpPr>
            <p:spPr>
              <a:xfrm>
                <a:off x="2537936" y="1051083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7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30"/>
                      <a:pt x="7334" y="0"/>
                      <a:pt x="16478" y="0"/>
                    </a:cubicBezTo>
                    <a:cubicBezTo>
                      <a:pt x="25527" y="0"/>
                      <a:pt x="32957" y="7334"/>
                      <a:pt x="32957" y="16478"/>
                    </a:cubicBezTo>
                    <a:cubicBezTo>
                      <a:pt x="32957" y="25527"/>
                      <a:pt x="25622" y="32956"/>
                      <a:pt x="16478" y="32956"/>
                    </a:cubicBezTo>
                    <a:cubicBezTo>
                      <a:pt x="7334" y="32956"/>
                      <a:pt x="0" y="25527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2" name="任意多边形: 形状 81"/>
              <p:cNvSpPr/>
              <p:nvPr/>
            </p:nvSpPr>
            <p:spPr>
              <a:xfrm>
                <a:off x="2466593" y="1051083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30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334" y="32956"/>
                      <a:pt x="0" y="25527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3" name="任意多边形: 形状 82"/>
              <p:cNvSpPr/>
              <p:nvPr/>
            </p:nvSpPr>
            <p:spPr>
              <a:xfrm>
                <a:off x="2395156" y="1051083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30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430" y="32956"/>
                      <a:pt x="0" y="25527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4" name="任意多边形: 形状 83"/>
              <p:cNvSpPr/>
              <p:nvPr/>
            </p:nvSpPr>
            <p:spPr>
              <a:xfrm>
                <a:off x="2323814" y="1051083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30"/>
                      <a:pt x="7334" y="0"/>
                      <a:pt x="16478" y="0"/>
                    </a:cubicBezTo>
                    <a:cubicBezTo>
                      <a:pt x="25622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334" y="32956"/>
                      <a:pt x="0" y="25527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5" name="任意多边形: 形状 84"/>
              <p:cNvSpPr/>
              <p:nvPr/>
            </p:nvSpPr>
            <p:spPr>
              <a:xfrm>
                <a:off x="2894742" y="966025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7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30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7"/>
                      <a:pt x="16478" y="32957"/>
                    </a:cubicBezTo>
                    <a:cubicBezTo>
                      <a:pt x="7334" y="32957"/>
                      <a:pt x="0" y="25527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6" name="任意多边形: 形状 85"/>
              <p:cNvSpPr/>
              <p:nvPr/>
            </p:nvSpPr>
            <p:spPr>
              <a:xfrm>
                <a:off x="2823305" y="966025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7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30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7"/>
                      <a:pt x="16478" y="32957"/>
                    </a:cubicBezTo>
                    <a:cubicBezTo>
                      <a:pt x="7429" y="32957"/>
                      <a:pt x="0" y="25527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7" name="任意多边形: 形状 86"/>
              <p:cNvSpPr/>
              <p:nvPr/>
            </p:nvSpPr>
            <p:spPr>
              <a:xfrm>
                <a:off x="2751962" y="966025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7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30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7"/>
                      <a:pt x="16478" y="32957"/>
                    </a:cubicBezTo>
                    <a:cubicBezTo>
                      <a:pt x="7429" y="32957"/>
                      <a:pt x="0" y="25527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8" name="任意多边形: 形状 87"/>
              <p:cNvSpPr/>
              <p:nvPr/>
            </p:nvSpPr>
            <p:spPr>
              <a:xfrm>
                <a:off x="2680620" y="966025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7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30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7"/>
                      <a:pt x="16478" y="32957"/>
                    </a:cubicBezTo>
                    <a:cubicBezTo>
                      <a:pt x="7334" y="32957"/>
                      <a:pt x="0" y="25527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9" name="任意多边形: 形状 88"/>
              <p:cNvSpPr/>
              <p:nvPr/>
            </p:nvSpPr>
            <p:spPr>
              <a:xfrm>
                <a:off x="2609278" y="966025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7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30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7"/>
                      <a:pt x="16478" y="32957"/>
                    </a:cubicBezTo>
                    <a:cubicBezTo>
                      <a:pt x="7334" y="32957"/>
                      <a:pt x="0" y="25527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0" name="任意多边形: 形状 89"/>
              <p:cNvSpPr/>
              <p:nvPr/>
            </p:nvSpPr>
            <p:spPr>
              <a:xfrm>
                <a:off x="2537936" y="966025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7 w 32956"/>
                  <a:gd name="connsiteY2" fmla="*/ 16478 h 32956"/>
                  <a:gd name="connsiteX3" fmla="*/ 16478 w 32956"/>
                  <a:gd name="connsiteY3" fmla="*/ 32957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30"/>
                      <a:pt x="7334" y="0"/>
                      <a:pt x="16478" y="0"/>
                    </a:cubicBezTo>
                    <a:cubicBezTo>
                      <a:pt x="25527" y="0"/>
                      <a:pt x="32957" y="7334"/>
                      <a:pt x="32957" y="16478"/>
                    </a:cubicBezTo>
                    <a:cubicBezTo>
                      <a:pt x="32957" y="25527"/>
                      <a:pt x="25622" y="32957"/>
                      <a:pt x="16478" y="32957"/>
                    </a:cubicBezTo>
                    <a:cubicBezTo>
                      <a:pt x="7334" y="32957"/>
                      <a:pt x="0" y="25527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1" name="任意多边形: 形状 90"/>
              <p:cNvSpPr/>
              <p:nvPr/>
            </p:nvSpPr>
            <p:spPr>
              <a:xfrm>
                <a:off x="2466593" y="966025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7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30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7"/>
                      <a:pt x="16478" y="32957"/>
                    </a:cubicBezTo>
                    <a:cubicBezTo>
                      <a:pt x="7334" y="32957"/>
                      <a:pt x="0" y="25527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2" name="任意多边形: 形状 91"/>
              <p:cNvSpPr/>
              <p:nvPr/>
            </p:nvSpPr>
            <p:spPr>
              <a:xfrm>
                <a:off x="2395156" y="966025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7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30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7"/>
                      <a:pt x="16478" y="32957"/>
                    </a:cubicBezTo>
                    <a:cubicBezTo>
                      <a:pt x="7430" y="32957"/>
                      <a:pt x="0" y="25527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" name="任意多边形: 形状 92"/>
              <p:cNvSpPr/>
              <p:nvPr/>
            </p:nvSpPr>
            <p:spPr>
              <a:xfrm>
                <a:off x="2323814" y="966025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7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30"/>
                      <a:pt x="7334" y="0"/>
                      <a:pt x="16478" y="0"/>
                    </a:cubicBezTo>
                    <a:cubicBezTo>
                      <a:pt x="25622" y="0"/>
                      <a:pt x="32956" y="7334"/>
                      <a:pt x="32956" y="16478"/>
                    </a:cubicBezTo>
                    <a:cubicBezTo>
                      <a:pt x="32956" y="25527"/>
                      <a:pt x="25622" y="32957"/>
                      <a:pt x="16478" y="32957"/>
                    </a:cubicBezTo>
                    <a:cubicBezTo>
                      <a:pt x="7334" y="32957"/>
                      <a:pt x="0" y="25527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" name="任意多边形: 形状 93"/>
              <p:cNvSpPr/>
              <p:nvPr/>
            </p:nvSpPr>
            <p:spPr>
              <a:xfrm>
                <a:off x="2894647" y="880872"/>
                <a:ext cx="32956" cy="32956"/>
              </a:xfrm>
              <a:custGeom>
                <a:avLst/>
                <a:gdLst>
                  <a:gd name="connsiteX0" fmla="*/ 32957 w 32956"/>
                  <a:gd name="connsiteY0" fmla="*/ 16478 h 32956"/>
                  <a:gd name="connsiteX1" fmla="*/ 16478 w 32956"/>
                  <a:gd name="connsiteY1" fmla="*/ 32956 h 32956"/>
                  <a:gd name="connsiteX2" fmla="*/ 0 w 32956"/>
                  <a:gd name="connsiteY2" fmla="*/ 16478 h 32956"/>
                  <a:gd name="connsiteX3" fmla="*/ 16478 w 32956"/>
                  <a:gd name="connsiteY3" fmla="*/ 0 h 32956"/>
                  <a:gd name="connsiteX4" fmla="*/ 32957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32957" y="16478"/>
                    </a:moveTo>
                    <a:cubicBezTo>
                      <a:pt x="32957" y="25579"/>
                      <a:pt x="25579" y="32956"/>
                      <a:pt x="16478" y="32956"/>
                    </a:cubicBezTo>
                    <a:cubicBezTo>
                      <a:pt x="7378" y="32956"/>
                      <a:pt x="0" y="25579"/>
                      <a:pt x="0" y="16478"/>
                    </a:cubicBezTo>
                    <a:cubicBezTo>
                      <a:pt x="0" y="7378"/>
                      <a:pt x="7377" y="0"/>
                      <a:pt x="16478" y="0"/>
                    </a:cubicBezTo>
                    <a:cubicBezTo>
                      <a:pt x="25579" y="0"/>
                      <a:pt x="32957" y="7378"/>
                      <a:pt x="32957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" name="任意多边形: 形状 94"/>
              <p:cNvSpPr/>
              <p:nvPr/>
            </p:nvSpPr>
            <p:spPr>
              <a:xfrm>
                <a:off x="2823305" y="880871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29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429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" name="任意多边形: 形状 95"/>
              <p:cNvSpPr/>
              <p:nvPr/>
            </p:nvSpPr>
            <p:spPr>
              <a:xfrm>
                <a:off x="2751962" y="880871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29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429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7" name="任意多边形: 形状 96"/>
              <p:cNvSpPr/>
              <p:nvPr/>
            </p:nvSpPr>
            <p:spPr>
              <a:xfrm>
                <a:off x="2680620" y="880871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29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334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8" name="任意多边形: 形状 97"/>
              <p:cNvSpPr/>
              <p:nvPr/>
            </p:nvSpPr>
            <p:spPr>
              <a:xfrm>
                <a:off x="2609278" y="880872"/>
                <a:ext cx="32956" cy="32956"/>
              </a:xfrm>
              <a:custGeom>
                <a:avLst/>
                <a:gdLst>
                  <a:gd name="connsiteX0" fmla="*/ 32957 w 32956"/>
                  <a:gd name="connsiteY0" fmla="*/ 16478 h 32956"/>
                  <a:gd name="connsiteX1" fmla="*/ 16478 w 32956"/>
                  <a:gd name="connsiteY1" fmla="*/ 32956 h 32956"/>
                  <a:gd name="connsiteX2" fmla="*/ 0 w 32956"/>
                  <a:gd name="connsiteY2" fmla="*/ 16478 h 32956"/>
                  <a:gd name="connsiteX3" fmla="*/ 16478 w 32956"/>
                  <a:gd name="connsiteY3" fmla="*/ 0 h 32956"/>
                  <a:gd name="connsiteX4" fmla="*/ 32957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32957" y="16478"/>
                    </a:moveTo>
                    <a:cubicBezTo>
                      <a:pt x="32957" y="25579"/>
                      <a:pt x="25579" y="32956"/>
                      <a:pt x="16478" y="32956"/>
                    </a:cubicBezTo>
                    <a:cubicBezTo>
                      <a:pt x="7378" y="32956"/>
                      <a:pt x="0" y="25579"/>
                      <a:pt x="0" y="16478"/>
                    </a:cubicBezTo>
                    <a:cubicBezTo>
                      <a:pt x="0" y="7378"/>
                      <a:pt x="7377" y="0"/>
                      <a:pt x="16478" y="0"/>
                    </a:cubicBezTo>
                    <a:cubicBezTo>
                      <a:pt x="25579" y="0"/>
                      <a:pt x="32957" y="7378"/>
                      <a:pt x="32957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9" name="任意多边形: 形状 98"/>
              <p:cNvSpPr/>
              <p:nvPr/>
            </p:nvSpPr>
            <p:spPr>
              <a:xfrm>
                <a:off x="2537936" y="880871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7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29"/>
                      <a:pt x="7334" y="0"/>
                      <a:pt x="16478" y="0"/>
                    </a:cubicBezTo>
                    <a:cubicBezTo>
                      <a:pt x="25527" y="0"/>
                      <a:pt x="32957" y="7334"/>
                      <a:pt x="32957" y="16478"/>
                    </a:cubicBezTo>
                    <a:cubicBezTo>
                      <a:pt x="32957" y="25527"/>
                      <a:pt x="25622" y="32956"/>
                      <a:pt x="16478" y="32956"/>
                    </a:cubicBezTo>
                    <a:cubicBezTo>
                      <a:pt x="7334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0" name="任意多边形: 形状 99"/>
              <p:cNvSpPr/>
              <p:nvPr/>
            </p:nvSpPr>
            <p:spPr>
              <a:xfrm>
                <a:off x="2466593" y="880871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29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334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1" name="任意多边形: 形状 100"/>
              <p:cNvSpPr/>
              <p:nvPr/>
            </p:nvSpPr>
            <p:spPr>
              <a:xfrm>
                <a:off x="2395156" y="880871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29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430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" name="任意多边形: 形状 101"/>
              <p:cNvSpPr/>
              <p:nvPr/>
            </p:nvSpPr>
            <p:spPr>
              <a:xfrm>
                <a:off x="2323814" y="880871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29"/>
                      <a:pt x="7334" y="0"/>
                      <a:pt x="16478" y="0"/>
                    </a:cubicBezTo>
                    <a:cubicBezTo>
                      <a:pt x="25622" y="0"/>
                      <a:pt x="32956" y="7334"/>
                      <a:pt x="32956" y="16478"/>
                    </a:cubicBezTo>
                    <a:cubicBezTo>
                      <a:pt x="32956" y="25527"/>
                      <a:pt x="25622" y="32956"/>
                      <a:pt x="16478" y="32956"/>
                    </a:cubicBezTo>
                    <a:cubicBezTo>
                      <a:pt x="7334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3" name="任意多边形: 形状 102"/>
              <p:cNvSpPr/>
              <p:nvPr/>
            </p:nvSpPr>
            <p:spPr>
              <a:xfrm>
                <a:off x="2894742" y="795813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30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622"/>
                      <a:pt x="25622" y="32956"/>
                      <a:pt x="16478" y="32956"/>
                    </a:cubicBezTo>
                    <a:cubicBezTo>
                      <a:pt x="7334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4" name="任意多边形: 形状 103"/>
              <p:cNvSpPr/>
              <p:nvPr/>
            </p:nvSpPr>
            <p:spPr>
              <a:xfrm>
                <a:off x="2823305" y="795813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30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622"/>
                      <a:pt x="25622" y="32956"/>
                      <a:pt x="16478" y="32956"/>
                    </a:cubicBezTo>
                    <a:cubicBezTo>
                      <a:pt x="7429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5" name="任意多边形: 形状 104"/>
              <p:cNvSpPr/>
              <p:nvPr/>
            </p:nvSpPr>
            <p:spPr>
              <a:xfrm>
                <a:off x="2751962" y="795813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30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622"/>
                      <a:pt x="25622" y="32956"/>
                      <a:pt x="16478" y="32956"/>
                    </a:cubicBezTo>
                    <a:cubicBezTo>
                      <a:pt x="7429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6" name="任意多边形: 形状 105"/>
              <p:cNvSpPr/>
              <p:nvPr/>
            </p:nvSpPr>
            <p:spPr>
              <a:xfrm>
                <a:off x="2680620" y="795813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30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622"/>
                      <a:pt x="25622" y="32956"/>
                      <a:pt x="16478" y="32956"/>
                    </a:cubicBezTo>
                    <a:cubicBezTo>
                      <a:pt x="7334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7" name="任意多边形: 形状 106"/>
              <p:cNvSpPr/>
              <p:nvPr/>
            </p:nvSpPr>
            <p:spPr>
              <a:xfrm>
                <a:off x="2609278" y="795813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30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622"/>
                      <a:pt x="25622" y="32956"/>
                      <a:pt x="16478" y="32956"/>
                    </a:cubicBezTo>
                    <a:cubicBezTo>
                      <a:pt x="7334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8" name="任意多边形: 形状 107"/>
              <p:cNvSpPr/>
              <p:nvPr/>
            </p:nvSpPr>
            <p:spPr>
              <a:xfrm>
                <a:off x="2537936" y="795813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7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30"/>
                      <a:pt x="7334" y="0"/>
                      <a:pt x="16478" y="0"/>
                    </a:cubicBezTo>
                    <a:cubicBezTo>
                      <a:pt x="25527" y="0"/>
                      <a:pt x="32957" y="7334"/>
                      <a:pt x="32957" y="16478"/>
                    </a:cubicBezTo>
                    <a:cubicBezTo>
                      <a:pt x="32957" y="25622"/>
                      <a:pt x="25622" y="32956"/>
                      <a:pt x="16478" y="32956"/>
                    </a:cubicBezTo>
                    <a:cubicBezTo>
                      <a:pt x="7334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9" name="任意多边形: 形状 108"/>
              <p:cNvSpPr/>
              <p:nvPr/>
            </p:nvSpPr>
            <p:spPr>
              <a:xfrm>
                <a:off x="2466593" y="795813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30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622"/>
                      <a:pt x="25622" y="32956"/>
                      <a:pt x="16478" y="32956"/>
                    </a:cubicBezTo>
                    <a:cubicBezTo>
                      <a:pt x="7334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0" name="任意多边形: 形状 109"/>
              <p:cNvSpPr/>
              <p:nvPr/>
            </p:nvSpPr>
            <p:spPr>
              <a:xfrm>
                <a:off x="2395156" y="795813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30"/>
                      <a:pt x="7334" y="0"/>
                      <a:pt x="16478" y="0"/>
                    </a:cubicBezTo>
                    <a:cubicBezTo>
                      <a:pt x="25527" y="0"/>
                      <a:pt x="32956" y="7334"/>
                      <a:pt x="32956" y="16478"/>
                    </a:cubicBezTo>
                    <a:cubicBezTo>
                      <a:pt x="32956" y="25622"/>
                      <a:pt x="25622" y="32956"/>
                      <a:pt x="16478" y="32956"/>
                    </a:cubicBezTo>
                    <a:cubicBezTo>
                      <a:pt x="7430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1" name="任意多边形: 形状 110"/>
              <p:cNvSpPr/>
              <p:nvPr/>
            </p:nvSpPr>
            <p:spPr>
              <a:xfrm>
                <a:off x="2323814" y="795813"/>
                <a:ext cx="32956" cy="32956"/>
              </a:xfrm>
              <a:custGeom>
                <a:avLst/>
                <a:gdLst>
                  <a:gd name="connsiteX0" fmla="*/ 0 w 32956"/>
                  <a:gd name="connsiteY0" fmla="*/ 16478 h 32956"/>
                  <a:gd name="connsiteX1" fmla="*/ 16478 w 32956"/>
                  <a:gd name="connsiteY1" fmla="*/ 0 h 32956"/>
                  <a:gd name="connsiteX2" fmla="*/ 32956 w 32956"/>
                  <a:gd name="connsiteY2" fmla="*/ 16478 h 32956"/>
                  <a:gd name="connsiteX3" fmla="*/ 16478 w 32956"/>
                  <a:gd name="connsiteY3" fmla="*/ 32956 h 32956"/>
                  <a:gd name="connsiteX4" fmla="*/ 0 w 32956"/>
                  <a:gd name="connsiteY4" fmla="*/ 16478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56" h="32956">
                    <a:moveTo>
                      <a:pt x="0" y="16478"/>
                    </a:moveTo>
                    <a:cubicBezTo>
                      <a:pt x="0" y="7430"/>
                      <a:pt x="7334" y="0"/>
                      <a:pt x="16478" y="0"/>
                    </a:cubicBezTo>
                    <a:cubicBezTo>
                      <a:pt x="25622" y="0"/>
                      <a:pt x="32956" y="7334"/>
                      <a:pt x="32956" y="16478"/>
                    </a:cubicBezTo>
                    <a:cubicBezTo>
                      <a:pt x="32956" y="25622"/>
                      <a:pt x="25622" y="32956"/>
                      <a:pt x="16478" y="32956"/>
                    </a:cubicBezTo>
                    <a:cubicBezTo>
                      <a:pt x="7334" y="32956"/>
                      <a:pt x="0" y="25622"/>
                      <a:pt x="0" y="16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" name="组合 111"/>
          <p:cNvGrpSpPr/>
          <p:nvPr userDrawn="1"/>
        </p:nvGrpSpPr>
        <p:grpSpPr>
          <a:xfrm>
            <a:off x="7893127" y="2066441"/>
            <a:ext cx="886200" cy="4524674"/>
            <a:chOff x="10524169" y="2066441"/>
            <a:chExt cx="1181600" cy="4524674"/>
          </a:xfrm>
        </p:grpSpPr>
        <p:grpSp>
          <p:nvGrpSpPr>
            <p:cNvPr id="11" name="图形 4"/>
            <p:cNvGrpSpPr/>
            <p:nvPr/>
          </p:nvGrpSpPr>
          <p:grpSpPr>
            <a:xfrm>
              <a:off x="10524169" y="5409644"/>
              <a:ext cx="1181600" cy="1181471"/>
              <a:chOff x="9047987" y="5253894"/>
              <a:chExt cx="872585" cy="872490"/>
            </a:xfrm>
            <a:solidFill>
              <a:srgbClr val="004C7E"/>
            </a:solidFill>
          </p:grpSpPr>
          <p:sp>
            <p:nvSpPr>
              <p:cNvPr id="144" name="任意多边形: 形状 143"/>
              <p:cNvSpPr/>
              <p:nvPr/>
            </p:nvSpPr>
            <p:spPr>
              <a:xfrm>
                <a:off x="9694259" y="5900166"/>
                <a:ext cx="226314" cy="226218"/>
              </a:xfrm>
              <a:custGeom>
                <a:avLst/>
                <a:gdLst>
                  <a:gd name="connsiteX0" fmla="*/ 226314 w 226314"/>
                  <a:gd name="connsiteY0" fmla="*/ 0 h 226218"/>
                  <a:gd name="connsiteX1" fmla="*/ 226314 w 226314"/>
                  <a:gd name="connsiteY1" fmla="*/ 226219 h 226218"/>
                  <a:gd name="connsiteX2" fmla="*/ 0 w 226314"/>
                  <a:gd name="connsiteY2" fmla="*/ 226219 h 226218"/>
                  <a:gd name="connsiteX3" fmla="*/ 0 w 226314"/>
                  <a:gd name="connsiteY3" fmla="*/ 0 h 226218"/>
                  <a:gd name="connsiteX4" fmla="*/ 226314 w 226314"/>
                  <a:gd name="connsiteY4" fmla="*/ 0 h 226218"/>
                  <a:gd name="connsiteX5" fmla="*/ 215551 w 226314"/>
                  <a:gd name="connsiteY5" fmla="*/ 215455 h 226218"/>
                  <a:gd name="connsiteX6" fmla="*/ 215551 w 226314"/>
                  <a:gd name="connsiteY6" fmla="*/ 10859 h 226218"/>
                  <a:gd name="connsiteX7" fmla="*/ 10953 w 226314"/>
                  <a:gd name="connsiteY7" fmla="*/ 10859 h 226218"/>
                  <a:gd name="connsiteX8" fmla="*/ 10953 w 226314"/>
                  <a:gd name="connsiteY8" fmla="*/ 215455 h 226218"/>
                  <a:gd name="connsiteX9" fmla="*/ 215551 w 226314"/>
                  <a:gd name="connsiteY9" fmla="*/ 215455 h 226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6314" h="226218">
                    <a:moveTo>
                      <a:pt x="226314" y="0"/>
                    </a:moveTo>
                    <a:lnTo>
                      <a:pt x="226314" y="226219"/>
                    </a:lnTo>
                    <a:lnTo>
                      <a:pt x="0" y="226219"/>
                    </a:lnTo>
                    <a:lnTo>
                      <a:pt x="0" y="0"/>
                    </a:lnTo>
                    <a:lnTo>
                      <a:pt x="226314" y="0"/>
                    </a:lnTo>
                    <a:close/>
                    <a:moveTo>
                      <a:pt x="215551" y="215455"/>
                    </a:moveTo>
                    <a:lnTo>
                      <a:pt x="215551" y="10859"/>
                    </a:lnTo>
                    <a:lnTo>
                      <a:pt x="10953" y="10859"/>
                    </a:lnTo>
                    <a:lnTo>
                      <a:pt x="10953" y="215455"/>
                    </a:lnTo>
                    <a:lnTo>
                      <a:pt x="215551" y="2154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5" name="任意多边形: 形状 144"/>
              <p:cNvSpPr/>
              <p:nvPr/>
            </p:nvSpPr>
            <p:spPr>
              <a:xfrm>
                <a:off x="9478994" y="5684805"/>
                <a:ext cx="226218" cy="226218"/>
              </a:xfrm>
              <a:custGeom>
                <a:avLst/>
                <a:gdLst>
                  <a:gd name="connsiteX0" fmla="*/ 226219 w 226218"/>
                  <a:gd name="connsiteY0" fmla="*/ 0 h 226218"/>
                  <a:gd name="connsiteX1" fmla="*/ 226219 w 226218"/>
                  <a:gd name="connsiteY1" fmla="*/ 226219 h 226218"/>
                  <a:gd name="connsiteX2" fmla="*/ 0 w 226218"/>
                  <a:gd name="connsiteY2" fmla="*/ 226219 h 226218"/>
                  <a:gd name="connsiteX3" fmla="*/ 0 w 226218"/>
                  <a:gd name="connsiteY3" fmla="*/ 0 h 226218"/>
                  <a:gd name="connsiteX4" fmla="*/ 226219 w 226218"/>
                  <a:gd name="connsiteY4" fmla="*/ 0 h 226218"/>
                  <a:gd name="connsiteX5" fmla="*/ 215361 w 226218"/>
                  <a:gd name="connsiteY5" fmla="*/ 215360 h 226218"/>
                  <a:gd name="connsiteX6" fmla="*/ 215361 w 226218"/>
                  <a:gd name="connsiteY6" fmla="*/ 10763 h 226218"/>
                  <a:gd name="connsiteX7" fmla="*/ 10763 w 226218"/>
                  <a:gd name="connsiteY7" fmla="*/ 10763 h 226218"/>
                  <a:gd name="connsiteX8" fmla="*/ 10763 w 226218"/>
                  <a:gd name="connsiteY8" fmla="*/ 215360 h 226218"/>
                  <a:gd name="connsiteX9" fmla="*/ 215361 w 226218"/>
                  <a:gd name="connsiteY9" fmla="*/ 215360 h 226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6218" h="226218">
                    <a:moveTo>
                      <a:pt x="226219" y="0"/>
                    </a:moveTo>
                    <a:lnTo>
                      <a:pt x="226219" y="226219"/>
                    </a:lnTo>
                    <a:lnTo>
                      <a:pt x="0" y="226219"/>
                    </a:lnTo>
                    <a:lnTo>
                      <a:pt x="0" y="0"/>
                    </a:lnTo>
                    <a:lnTo>
                      <a:pt x="226219" y="0"/>
                    </a:lnTo>
                    <a:close/>
                    <a:moveTo>
                      <a:pt x="215361" y="215360"/>
                    </a:moveTo>
                    <a:lnTo>
                      <a:pt x="215361" y="10763"/>
                    </a:lnTo>
                    <a:lnTo>
                      <a:pt x="10763" y="10763"/>
                    </a:lnTo>
                    <a:lnTo>
                      <a:pt x="10763" y="215360"/>
                    </a:lnTo>
                    <a:lnTo>
                      <a:pt x="215361" y="215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6" name="任意多边形: 形状 145"/>
              <p:cNvSpPr/>
              <p:nvPr/>
            </p:nvSpPr>
            <p:spPr>
              <a:xfrm>
                <a:off x="9478994" y="5469350"/>
                <a:ext cx="226218" cy="226218"/>
              </a:xfrm>
              <a:custGeom>
                <a:avLst/>
                <a:gdLst>
                  <a:gd name="connsiteX0" fmla="*/ 226219 w 226218"/>
                  <a:gd name="connsiteY0" fmla="*/ 0 h 226218"/>
                  <a:gd name="connsiteX1" fmla="*/ 226219 w 226218"/>
                  <a:gd name="connsiteY1" fmla="*/ 226219 h 226218"/>
                  <a:gd name="connsiteX2" fmla="*/ 0 w 226218"/>
                  <a:gd name="connsiteY2" fmla="*/ 226219 h 226218"/>
                  <a:gd name="connsiteX3" fmla="*/ 0 w 226218"/>
                  <a:gd name="connsiteY3" fmla="*/ 0 h 226218"/>
                  <a:gd name="connsiteX4" fmla="*/ 226219 w 226218"/>
                  <a:gd name="connsiteY4" fmla="*/ 0 h 226218"/>
                  <a:gd name="connsiteX5" fmla="*/ 215361 w 226218"/>
                  <a:gd name="connsiteY5" fmla="*/ 215455 h 226218"/>
                  <a:gd name="connsiteX6" fmla="*/ 215361 w 226218"/>
                  <a:gd name="connsiteY6" fmla="*/ 10858 h 226218"/>
                  <a:gd name="connsiteX7" fmla="*/ 10763 w 226218"/>
                  <a:gd name="connsiteY7" fmla="*/ 10858 h 226218"/>
                  <a:gd name="connsiteX8" fmla="*/ 10763 w 226218"/>
                  <a:gd name="connsiteY8" fmla="*/ 215455 h 226218"/>
                  <a:gd name="connsiteX9" fmla="*/ 215361 w 226218"/>
                  <a:gd name="connsiteY9" fmla="*/ 215455 h 226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6218" h="226218">
                    <a:moveTo>
                      <a:pt x="226219" y="0"/>
                    </a:moveTo>
                    <a:lnTo>
                      <a:pt x="226219" y="226219"/>
                    </a:lnTo>
                    <a:lnTo>
                      <a:pt x="0" y="226219"/>
                    </a:lnTo>
                    <a:lnTo>
                      <a:pt x="0" y="0"/>
                    </a:lnTo>
                    <a:lnTo>
                      <a:pt x="226219" y="0"/>
                    </a:lnTo>
                    <a:close/>
                    <a:moveTo>
                      <a:pt x="215361" y="215455"/>
                    </a:moveTo>
                    <a:lnTo>
                      <a:pt x="215361" y="10858"/>
                    </a:lnTo>
                    <a:lnTo>
                      <a:pt x="10763" y="10858"/>
                    </a:lnTo>
                    <a:lnTo>
                      <a:pt x="10763" y="215455"/>
                    </a:lnTo>
                    <a:lnTo>
                      <a:pt x="215361" y="2154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7" name="任意多边形: 形状 146"/>
              <p:cNvSpPr/>
              <p:nvPr/>
            </p:nvSpPr>
            <p:spPr>
              <a:xfrm>
                <a:off x="9263538" y="5684805"/>
                <a:ext cx="226218" cy="226218"/>
              </a:xfrm>
              <a:custGeom>
                <a:avLst/>
                <a:gdLst>
                  <a:gd name="connsiteX0" fmla="*/ 226219 w 226218"/>
                  <a:gd name="connsiteY0" fmla="*/ 0 h 226218"/>
                  <a:gd name="connsiteX1" fmla="*/ 226219 w 226218"/>
                  <a:gd name="connsiteY1" fmla="*/ 226219 h 226218"/>
                  <a:gd name="connsiteX2" fmla="*/ 0 w 226218"/>
                  <a:gd name="connsiteY2" fmla="*/ 226219 h 226218"/>
                  <a:gd name="connsiteX3" fmla="*/ 0 w 226218"/>
                  <a:gd name="connsiteY3" fmla="*/ 0 h 226218"/>
                  <a:gd name="connsiteX4" fmla="*/ 226219 w 226218"/>
                  <a:gd name="connsiteY4" fmla="*/ 0 h 226218"/>
                  <a:gd name="connsiteX5" fmla="*/ 215360 w 226218"/>
                  <a:gd name="connsiteY5" fmla="*/ 215360 h 226218"/>
                  <a:gd name="connsiteX6" fmla="*/ 215360 w 226218"/>
                  <a:gd name="connsiteY6" fmla="*/ 10763 h 226218"/>
                  <a:gd name="connsiteX7" fmla="*/ 10763 w 226218"/>
                  <a:gd name="connsiteY7" fmla="*/ 10763 h 226218"/>
                  <a:gd name="connsiteX8" fmla="*/ 10763 w 226218"/>
                  <a:gd name="connsiteY8" fmla="*/ 215360 h 226218"/>
                  <a:gd name="connsiteX9" fmla="*/ 215360 w 226218"/>
                  <a:gd name="connsiteY9" fmla="*/ 215360 h 226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6218" h="226218">
                    <a:moveTo>
                      <a:pt x="226219" y="0"/>
                    </a:moveTo>
                    <a:lnTo>
                      <a:pt x="226219" y="226219"/>
                    </a:lnTo>
                    <a:lnTo>
                      <a:pt x="0" y="226219"/>
                    </a:lnTo>
                    <a:lnTo>
                      <a:pt x="0" y="0"/>
                    </a:lnTo>
                    <a:lnTo>
                      <a:pt x="226219" y="0"/>
                    </a:lnTo>
                    <a:close/>
                    <a:moveTo>
                      <a:pt x="215360" y="215360"/>
                    </a:moveTo>
                    <a:lnTo>
                      <a:pt x="215360" y="10763"/>
                    </a:lnTo>
                    <a:lnTo>
                      <a:pt x="10763" y="10763"/>
                    </a:lnTo>
                    <a:lnTo>
                      <a:pt x="10763" y="215360"/>
                    </a:lnTo>
                    <a:lnTo>
                      <a:pt x="215360" y="215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8" name="任意多边形: 形状 147"/>
              <p:cNvSpPr/>
              <p:nvPr/>
            </p:nvSpPr>
            <p:spPr>
              <a:xfrm>
                <a:off x="9694259" y="5684805"/>
                <a:ext cx="226314" cy="226218"/>
              </a:xfrm>
              <a:custGeom>
                <a:avLst/>
                <a:gdLst>
                  <a:gd name="connsiteX0" fmla="*/ 226314 w 226314"/>
                  <a:gd name="connsiteY0" fmla="*/ 0 h 226218"/>
                  <a:gd name="connsiteX1" fmla="*/ 226314 w 226314"/>
                  <a:gd name="connsiteY1" fmla="*/ 226219 h 226218"/>
                  <a:gd name="connsiteX2" fmla="*/ 0 w 226314"/>
                  <a:gd name="connsiteY2" fmla="*/ 226219 h 226218"/>
                  <a:gd name="connsiteX3" fmla="*/ 0 w 226314"/>
                  <a:gd name="connsiteY3" fmla="*/ 0 h 226218"/>
                  <a:gd name="connsiteX4" fmla="*/ 226314 w 226314"/>
                  <a:gd name="connsiteY4" fmla="*/ 0 h 226218"/>
                  <a:gd name="connsiteX5" fmla="*/ 215551 w 226314"/>
                  <a:gd name="connsiteY5" fmla="*/ 215360 h 226218"/>
                  <a:gd name="connsiteX6" fmla="*/ 215551 w 226314"/>
                  <a:gd name="connsiteY6" fmla="*/ 10763 h 226218"/>
                  <a:gd name="connsiteX7" fmla="*/ 10953 w 226314"/>
                  <a:gd name="connsiteY7" fmla="*/ 10763 h 226218"/>
                  <a:gd name="connsiteX8" fmla="*/ 10953 w 226314"/>
                  <a:gd name="connsiteY8" fmla="*/ 215360 h 226218"/>
                  <a:gd name="connsiteX9" fmla="*/ 215551 w 226314"/>
                  <a:gd name="connsiteY9" fmla="*/ 215360 h 226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6314" h="226218">
                    <a:moveTo>
                      <a:pt x="226314" y="0"/>
                    </a:moveTo>
                    <a:lnTo>
                      <a:pt x="226314" y="226219"/>
                    </a:lnTo>
                    <a:lnTo>
                      <a:pt x="0" y="226219"/>
                    </a:lnTo>
                    <a:lnTo>
                      <a:pt x="0" y="0"/>
                    </a:lnTo>
                    <a:lnTo>
                      <a:pt x="226314" y="0"/>
                    </a:lnTo>
                    <a:close/>
                    <a:moveTo>
                      <a:pt x="215551" y="215360"/>
                    </a:moveTo>
                    <a:lnTo>
                      <a:pt x="215551" y="10763"/>
                    </a:lnTo>
                    <a:lnTo>
                      <a:pt x="10953" y="10763"/>
                    </a:lnTo>
                    <a:lnTo>
                      <a:pt x="10953" y="215360"/>
                    </a:lnTo>
                    <a:lnTo>
                      <a:pt x="215551" y="2153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9" name="任意多边形: 形状 148"/>
              <p:cNvSpPr/>
              <p:nvPr/>
            </p:nvSpPr>
            <p:spPr>
              <a:xfrm>
                <a:off x="9694259" y="5469350"/>
                <a:ext cx="226314" cy="226218"/>
              </a:xfrm>
              <a:custGeom>
                <a:avLst/>
                <a:gdLst>
                  <a:gd name="connsiteX0" fmla="*/ 226314 w 226314"/>
                  <a:gd name="connsiteY0" fmla="*/ 0 h 226218"/>
                  <a:gd name="connsiteX1" fmla="*/ 226314 w 226314"/>
                  <a:gd name="connsiteY1" fmla="*/ 226219 h 226218"/>
                  <a:gd name="connsiteX2" fmla="*/ 0 w 226314"/>
                  <a:gd name="connsiteY2" fmla="*/ 226219 h 226218"/>
                  <a:gd name="connsiteX3" fmla="*/ 0 w 226314"/>
                  <a:gd name="connsiteY3" fmla="*/ 0 h 226218"/>
                  <a:gd name="connsiteX4" fmla="*/ 226314 w 226314"/>
                  <a:gd name="connsiteY4" fmla="*/ 0 h 226218"/>
                  <a:gd name="connsiteX5" fmla="*/ 215551 w 226314"/>
                  <a:gd name="connsiteY5" fmla="*/ 215455 h 226218"/>
                  <a:gd name="connsiteX6" fmla="*/ 215551 w 226314"/>
                  <a:gd name="connsiteY6" fmla="*/ 10858 h 226218"/>
                  <a:gd name="connsiteX7" fmla="*/ 10953 w 226314"/>
                  <a:gd name="connsiteY7" fmla="*/ 10858 h 226218"/>
                  <a:gd name="connsiteX8" fmla="*/ 10953 w 226314"/>
                  <a:gd name="connsiteY8" fmla="*/ 215455 h 226218"/>
                  <a:gd name="connsiteX9" fmla="*/ 215551 w 226314"/>
                  <a:gd name="connsiteY9" fmla="*/ 215455 h 226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6314" h="226218">
                    <a:moveTo>
                      <a:pt x="226314" y="0"/>
                    </a:moveTo>
                    <a:lnTo>
                      <a:pt x="226314" y="226219"/>
                    </a:lnTo>
                    <a:lnTo>
                      <a:pt x="0" y="226219"/>
                    </a:lnTo>
                    <a:lnTo>
                      <a:pt x="0" y="0"/>
                    </a:lnTo>
                    <a:lnTo>
                      <a:pt x="226314" y="0"/>
                    </a:lnTo>
                    <a:close/>
                    <a:moveTo>
                      <a:pt x="215551" y="215455"/>
                    </a:moveTo>
                    <a:lnTo>
                      <a:pt x="215551" y="10858"/>
                    </a:lnTo>
                    <a:lnTo>
                      <a:pt x="10953" y="10858"/>
                    </a:lnTo>
                    <a:lnTo>
                      <a:pt x="10953" y="215455"/>
                    </a:lnTo>
                    <a:lnTo>
                      <a:pt x="215551" y="2154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0" name="任意多边形: 形状 149"/>
              <p:cNvSpPr/>
              <p:nvPr/>
            </p:nvSpPr>
            <p:spPr>
              <a:xfrm>
                <a:off x="9694259" y="5253894"/>
                <a:ext cx="226314" cy="226313"/>
              </a:xfrm>
              <a:custGeom>
                <a:avLst/>
                <a:gdLst>
                  <a:gd name="connsiteX0" fmla="*/ 226314 w 226314"/>
                  <a:gd name="connsiteY0" fmla="*/ 0 h 226313"/>
                  <a:gd name="connsiteX1" fmla="*/ 226314 w 226314"/>
                  <a:gd name="connsiteY1" fmla="*/ 226314 h 226313"/>
                  <a:gd name="connsiteX2" fmla="*/ 0 w 226314"/>
                  <a:gd name="connsiteY2" fmla="*/ 226314 h 226313"/>
                  <a:gd name="connsiteX3" fmla="*/ 0 w 226314"/>
                  <a:gd name="connsiteY3" fmla="*/ 0 h 226313"/>
                  <a:gd name="connsiteX4" fmla="*/ 226314 w 226314"/>
                  <a:gd name="connsiteY4" fmla="*/ 0 h 226313"/>
                  <a:gd name="connsiteX5" fmla="*/ 215551 w 226314"/>
                  <a:gd name="connsiteY5" fmla="*/ 215456 h 226313"/>
                  <a:gd name="connsiteX6" fmla="*/ 215551 w 226314"/>
                  <a:gd name="connsiteY6" fmla="*/ 10859 h 226313"/>
                  <a:gd name="connsiteX7" fmla="*/ 10953 w 226314"/>
                  <a:gd name="connsiteY7" fmla="*/ 10859 h 226313"/>
                  <a:gd name="connsiteX8" fmla="*/ 10953 w 226314"/>
                  <a:gd name="connsiteY8" fmla="*/ 215456 h 226313"/>
                  <a:gd name="connsiteX9" fmla="*/ 215551 w 226314"/>
                  <a:gd name="connsiteY9" fmla="*/ 215456 h 226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6314" h="226313">
                    <a:moveTo>
                      <a:pt x="226314" y="0"/>
                    </a:moveTo>
                    <a:lnTo>
                      <a:pt x="226314" y="226314"/>
                    </a:lnTo>
                    <a:lnTo>
                      <a:pt x="0" y="226314"/>
                    </a:lnTo>
                    <a:lnTo>
                      <a:pt x="0" y="0"/>
                    </a:lnTo>
                    <a:lnTo>
                      <a:pt x="226314" y="0"/>
                    </a:lnTo>
                    <a:close/>
                    <a:moveTo>
                      <a:pt x="215551" y="215456"/>
                    </a:moveTo>
                    <a:lnTo>
                      <a:pt x="215551" y="10859"/>
                    </a:lnTo>
                    <a:lnTo>
                      <a:pt x="10953" y="10859"/>
                    </a:lnTo>
                    <a:lnTo>
                      <a:pt x="10953" y="215456"/>
                    </a:lnTo>
                    <a:lnTo>
                      <a:pt x="215551" y="2154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1" name="任意多边形: 形状 150"/>
              <p:cNvSpPr/>
              <p:nvPr/>
            </p:nvSpPr>
            <p:spPr>
              <a:xfrm>
                <a:off x="9478994" y="5900166"/>
                <a:ext cx="226218" cy="226218"/>
              </a:xfrm>
              <a:custGeom>
                <a:avLst/>
                <a:gdLst>
                  <a:gd name="connsiteX0" fmla="*/ 226219 w 226218"/>
                  <a:gd name="connsiteY0" fmla="*/ 0 h 226218"/>
                  <a:gd name="connsiteX1" fmla="*/ 226219 w 226218"/>
                  <a:gd name="connsiteY1" fmla="*/ 226219 h 226218"/>
                  <a:gd name="connsiteX2" fmla="*/ 0 w 226218"/>
                  <a:gd name="connsiteY2" fmla="*/ 226219 h 226218"/>
                  <a:gd name="connsiteX3" fmla="*/ 0 w 226218"/>
                  <a:gd name="connsiteY3" fmla="*/ 0 h 226218"/>
                  <a:gd name="connsiteX4" fmla="*/ 226219 w 226218"/>
                  <a:gd name="connsiteY4" fmla="*/ 0 h 226218"/>
                  <a:gd name="connsiteX5" fmla="*/ 215361 w 226218"/>
                  <a:gd name="connsiteY5" fmla="*/ 215455 h 226218"/>
                  <a:gd name="connsiteX6" fmla="*/ 215361 w 226218"/>
                  <a:gd name="connsiteY6" fmla="*/ 10859 h 226218"/>
                  <a:gd name="connsiteX7" fmla="*/ 10763 w 226218"/>
                  <a:gd name="connsiteY7" fmla="*/ 10859 h 226218"/>
                  <a:gd name="connsiteX8" fmla="*/ 10763 w 226218"/>
                  <a:gd name="connsiteY8" fmla="*/ 215455 h 226218"/>
                  <a:gd name="connsiteX9" fmla="*/ 215361 w 226218"/>
                  <a:gd name="connsiteY9" fmla="*/ 215455 h 226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6218" h="226218">
                    <a:moveTo>
                      <a:pt x="226219" y="0"/>
                    </a:moveTo>
                    <a:lnTo>
                      <a:pt x="226219" y="226219"/>
                    </a:lnTo>
                    <a:lnTo>
                      <a:pt x="0" y="226219"/>
                    </a:lnTo>
                    <a:lnTo>
                      <a:pt x="0" y="0"/>
                    </a:lnTo>
                    <a:lnTo>
                      <a:pt x="226219" y="0"/>
                    </a:lnTo>
                    <a:close/>
                    <a:moveTo>
                      <a:pt x="215361" y="215455"/>
                    </a:moveTo>
                    <a:lnTo>
                      <a:pt x="215361" y="10859"/>
                    </a:lnTo>
                    <a:lnTo>
                      <a:pt x="10763" y="10859"/>
                    </a:lnTo>
                    <a:lnTo>
                      <a:pt x="10763" y="215455"/>
                    </a:lnTo>
                    <a:lnTo>
                      <a:pt x="215361" y="2154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2" name="任意多边形: 形状 151"/>
              <p:cNvSpPr/>
              <p:nvPr/>
            </p:nvSpPr>
            <p:spPr>
              <a:xfrm>
                <a:off x="9263538" y="5900166"/>
                <a:ext cx="226218" cy="226218"/>
              </a:xfrm>
              <a:custGeom>
                <a:avLst/>
                <a:gdLst>
                  <a:gd name="connsiteX0" fmla="*/ 226219 w 226218"/>
                  <a:gd name="connsiteY0" fmla="*/ 0 h 226218"/>
                  <a:gd name="connsiteX1" fmla="*/ 226219 w 226218"/>
                  <a:gd name="connsiteY1" fmla="*/ 226219 h 226218"/>
                  <a:gd name="connsiteX2" fmla="*/ 0 w 226218"/>
                  <a:gd name="connsiteY2" fmla="*/ 226219 h 226218"/>
                  <a:gd name="connsiteX3" fmla="*/ 0 w 226218"/>
                  <a:gd name="connsiteY3" fmla="*/ 0 h 226218"/>
                  <a:gd name="connsiteX4" fmla="*/ 226219 w 226218"/>
                  <a:gd name="connsiteY4" fmla="*/ 0 h 226218"/>
                  <a:gd name="connsiteX5" fmla="*/ 215360 w 226218"/>
                  <a:gd name="connsiteY5" fmla="*/ 215455 h 226218"/>
                  <a:gd name="connsiteX6" fmla="*/ 215360 w 226218"/>
                  <a:gd name="connsiteY6" fmla="*/ 10859 h 226218"/>
                  <a:gd name="connsiteX7" fmla="*/ 10763 w 226218"/>
                  <a:gd name="connsiteY7" fmla="*/ 10859 h 226218"/>
                  <a:gd name="connsiteX8" fmla="*/ 10763 w 226218"/>
                  <a:gd name="connsiteY8" fmla="*/ 215455 h 226218"/>
                  <a:gd name="connsiteX9" fmla="*/ 215360 w 226218"/>
                  <a:gd name="connsiteY9" fmla="*/ 215455 h 226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6218" h="226218">
                    <a:moveTo>
                      <a:pt x="226219" y="0"/>
                    </a:moveTo>
                    <a:lnTo>
                      <a:pt x="226219" y="226219"/>
                    </a:lnTo>
                    <a:lnTo>
                      <a:pt x="0" y="226219"/>
                    </a:lnTo>
                    <a:lnTo>
                      <a:pt x="0" y="0"/>
                    </a:lnTo>
                    <a:lnTo>
                      <a:pt x="226219" y="0"/>
                    </a:lnTo>
                    <a:close/>
                    <a:moveTo>
                      <a:pt x="215360" y="215455"/>
                    </a:moveTo>
                    <a:lnTo>
                      <a:pt x="215360" y="10859"/>
                    </a:lnTo>
                    <a:lnTo>
                      <a:pt x="10763" y="10859"/>
                    </a:lnTo>
                    <a:lnTo>
                      <a:pt x="10763" y="215455"/>
                    </a:lnTo>
                    <a:lnTo>
                      <a:pt x="215360" y="2154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3" name="任意多边形: 形状 152"/>
              <p:cNvSpPr/>
              <p:nvPr/>
            </p:nvSpPr>
            <p:spPr>
              <a:xfrm>
                <a:off x="9047987" y="5900166"/>
                <a:ext cx="226314" cy="226218"/>
              </a:xfrm>
              <a:custGeom>
                <a:avLst/>
                <a:gdLst>
                  <a:gd name="connsiteX0" fmla="*/ 226314 w 226314"/>
                  <a:gd name="connsiteY0" fmla="*/ 0 h 226218"/>
                  <a:gd name="connsiteX1" fmla="*/ 226314 w 226314"/>
                  <a:gd name="connsiteY1" fmla="*/ 226219 h 226218"/>
                  <a:gd name="connsiteX2" fmla="*/ 0 w 226314"/>
                  <a:gd name="connsiteY2" fmla="*/ 226219 h 226218"/>
                  <a:gd name="connsiteX3" fmla="*/ 0 w 226314"/>
                  <a:gd name="connsiteY3" fmla="*/ 0 h 226218"/>
                  <a:gd name="connsiteX4" fmla="*/ 226314 w 226314"/>
                  <a:gd name="connsiteY4" fmla="*/ 0 h 226218"/>
                  <a:gd name="connsiteX5" fmla="*/ 215551 w 226314"/>
                  <a:gd name="connsiteY5" fmla="*/ 215455 h 226218"/>
                  <a:gd name="connsiteX6" fmla="*/ 215551 w 226314"/>
                  <a:gd name="connsiteY6" fmla="*/ 10859 h 226218"/>
                  <a:gd name="connsiteX7" fmla="*/ 10954 w 226314"/>
                  <a:gd name="connsiteY7" fmla="*/ 10859 h 226218"/>
                  <a:gd name="connsiteX8" fmla="*/ 10954 w 226314"/>
                  <a:gd name="connsiteY8" fmla="*/ 215455 h 226218"/>
                  <a:gd name="connsiteX9" fmla="*/ 215551 w 226314"/>
                  <a:gd name="connsiteY9" fmla="*/ 215455 h 226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6314" h="226218">
                    <a:moveTo>
                      <a:pt x="226314" y="0"/>
                    </a:moveTo>
                    <a:lnTo>
                      <a:pt x="226314" y="226219"/>
                    </a:lnTo>
                    <a:lnTo>
                      <a:pt x="0" y="226219"/>
                    </a:lnTo>
                    <a:lnTo>
                      <a:pt x="0" y="0"/>
                    </a:lnTo>
                    <a:lnTo>
                      <a:pt x="226314" y="0"/>
                    </a:lnTo>
                    <a:close/>
                    <a:moveTo>
                      <a:pt x="215551" y="215455"/>
                    </a:moveTo>
                    <a:lnTo>
                      <a:pt x="215551" y="10859"/>
                    </a:lnTo>
                    <a:lnTo>
                      <a:pt x="10954" y="10859"/>
                    </a:lnTo>
                    <a:lnTo>
                      <a:pt x="10954" y="215455"/>
                    </a:lnTo>
                    <a:lnTo>
                      <a:pt x="215551" y="2154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4" name="图形 4"/>
            <p:cNvGrpSpPr/>
            <p:nvPr/>
          </p:nvGrpSpPr>
          <p:grpSpPr>
            <a:xfrm>
              <a:off x="11630315" y="2066441"/>
              <a:ext cx="45659" cy="2318702"/>
              <a:chOff x="9864851" y="2785014"/>
              <a:chExt cx="33718" cy="1712309"/>
            </a:xfrm>
            <a:solidFill>
              <a:srgbClr val="004C7E"/>
            </a:solidFill>
          </p:grpSpPr>
          <p:sp>
            <p:nvSpPr>
              <p:cNvPr id="120" name="任意多边形: 形状 119"/>
              <p:cNvSpPr/>
              <p:nvPr/>
            </p:nvSpPr>
            <p:spPr>
              <a:xfrm>
                <a:off x="9864851" y="4463605"/>
                <a:ext cx="33718" cy="33718"/>
              </a:xfrm>
              <a:custGeom>
                <a:avLst/>
                <a:gdLst>
                  <a:gd name="connsiteX0" fmla="*/ 16859 w 33718"/>
                  <a:gd name="connsiteY0" fmla="*/ 0 h 33718"/>
                  <a:gd name="connsiteX1" fmla="*/ 33718 w 33718"/>
                  <a:gd name="connsiteY1" fmla="*/ 16859 h 33718"/>
                  <a:gd name="connsiteX2" fmla="*/ 16859 w 33718"/>
                  <a:gd name="connsiteY2" fmla="*/ 33719 h 33718"/>
                  <a:gd name="connsiteX3" fmla="*/ 0 w 33718"/>
                  <a:gd name="connsiteY3" fmla="*/ 16859 h 33718"/>
                  <a:gd name="connsiteX4" fmla="*/ 16859 w 33718"/>
                  <a:gd name="connsiteY4" fmla="*/ 0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0"/>
                    </a:moveTo>
                    <a:cubicBezTo>
                      <a:pt x="26194" y="0"/>
                      <a:pt x="33718" y="7525"/>
                      <a:pt x="33718" y="16859"/>
                    </a:cubicBezTo>
                    <a:cubicBezTo>
                      <a:pt x="33718" y="26194"/>
                      <a:pt x="26194" y="33719"/>
                      <a:pt x="16859" y="33719"/>
                    </a:cubicBezTo>
                    <a:cubicBezTo>
                      <a:pt x="7525" y="33719"/>
                      <a:pt x="0" y="26194"/>
                      <a:pt x="0" y="16859"/>
                    </a:cubicBezTo>
                    <a:cubicBezTo>
                      <a:pt x="0" y="7620"/>
                      <a:pt x="7525" y="0"/>
                      <a:pt x="16859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1" name="任意多边形: 形状 120"/>
              <p:cNvSpPr/>
              <p:nvPr/>
            </p:nvSpPr>
            <p:spPr>
              <a:xfrm>
                <a:off x="9864851" y="4390643"/>
                <a:ext cx="33718" cy="33718"/>
              </a:xfrm>
              <a:custGeom>
                <a:avLst/>
                <a:gdLst>
                  <a:gd name="connsiteX0" fmla="*/ 16859 w 33718"/>
                  <a:gd name="connsiteY0" fmla="*/ 0 h 33718"/>
                  <a:gd name="connsiteX1" fmla="*/ 33718 w 33718"/>
                  <a:gd name="connsiteY1" fmla="*/ 16859 h 33718"/>
                  <a:gd name="connsiteX2" fmla="*/ 16859 w 33718"/>
                  <a:gd name="connsiteY2" fmla="*/ 33719 h 33718"/>
                  <a:gd name="connsiteX3" fmla="*/ 0 w 33718"/>
                  <a:gd name="connsiteY3" fmla="*/ 16859 h 33718"/>
                  <a:gd name="connsiteX4" fmla="*/ 16859 w 33718"/>
                  <a:gd name="connsiteY4" fmla="*/ 0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0"/>
                    </a:moveTo>
                    <a:cubicBezTo>
                      <a:pt x="26194" y="0"/>
                      <a:pt x="33718" y="7525"/>
                      <a:pt x="33718" y="16859"/>
                    </a:cubicBezTo>
                    <a:cubicBezTo>
                      <a:pt x="33718" y="26194"/>
                      <a:pt x="26194" y="33719"/>
                      <a:pt x="16859" y="33719"/>
                    </a:cubicBezTo>
                    <a:cubicBezTo>
                      <a:pt x="7525" y="33719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2" name="任意多边形: 形状 121"/>
              <p:cNvSpPr/>
              <p:nvPr/>
            </p:nvSpPr>
            <p:spPr>
              <a:xfrm>
                <a:off x="9864851" y="4317682"/>
                <a:ext cx="33718" cy="33718"/>
              </a:xfrm>
              <a:custGeom>
                <a:avLst/>
                <a:gdLst>
                  <a:gd name="connsiteX0" fmla="*/ 16859 w 33718"/>
                  <a:gd name="connsiteY0" fmla="*/ 0 h 33718"/>
                  <a:gd name="connsiteX1" fmla="*/ 33718 w 33718"/>
                  <a:gd name="connsiteY1" fmla="*/ 16859 h 33718"/>
                  <a:gd name="connsiteX2" fmla="*/ 16859 w 33718"/>
                  <a:gd name="connsiteY2" fmla="*/ 33719 h 33718"/>
                  <a:gd name="connsiteX3" fmla="*/ 0 w 33718"/>
                  <a:gd name="connsiteY3" fmla="*/ 16859 h 33718"/>
                  <a:gd name="connsiteX4" fmla="*/ 16859 w 33718"/>
                  <a:gd name="connsiteY4" fmla="*/ 0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0"/>
                    </a:moveTo>
                    <a:cubicBezTo>
                      <a:pt x="26194" y="0"/>
                      <a:pt x="33718" y="7525"/>
                      <a:pt x="33718" y="16859"/>
                    </a:cubicBezTo>
                    <a:cubicBezTo>
                      <a:pt x="33718" y="26194"/>
                      <a:pt x="26194" y="33719"/>
                      <a:pt x="16859" y="33719"/>
                    </a:cubicBezTo>
                    <a:cubicBezTo>
                      <a:pt x="7525" y="33719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3" name="任意多边形: 形状 122"/>
              <p:cNvSpPr/>
              <p:nvPr/>
            </p:nvSpPr>
            <p:spPr>
              <a:xfrm>
                <a:off x="9864851" y="4244721"/>
                <a:ext cx="33718" cy="33718"/>
              </a:xfrm>
              <a:custGeom>
                <a:avLst/>
                <a:gdLst>
                  <a:gd name="connsiteX0" fmla="*/ 16859 w 33718"/>
                  <a:gd name="connsiteY0" fmla="*/ 0 h 33718"/>
                  <a:gd name="connsiteX1" fmla="*/ 33718 w 33718"/>
                  <a:gd name="connsiteY1" fmla="*/ 16859 h 33718"/>
                  <a:gd name="connsiteX2" fmla="*/ 16859 w 33718"/>
                  <a:gd name="connsiteY2" fmla="*/ 33718 h 33718"/>
                  <a:gd name="connsiteX3" fmla="*/ 0 w 33718"/>
                  <a:gd name="connsiteY3" fmla="*/ 16859 h 33718"/>
                  <a:gd name="connsiteX4" fmla="*/ 16859 w 33718"/>
                  <a:gd name="connsiteY4" fmla="*/ 0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0"/>
                    </a:moveTo>
                    <a:cubicBezTo>
                      <a:pt x="26194" y="0"/>
                      <a:pt x="33718" y="7525"/>
                      <a:pt x="33718" y="16859"/>
                    </a:cubicBezTo>
                    <a:cubicBezTo>
                      <a:pt x="33718" y="26194"/>
                      <a:pt x="26194" y="33718"/>
                      <a:pt x="16859" y="33718"/>
                    </a:cubicBezTo>
                    <a:cubicBezTo>
                      <a:pt x="7525" y="33718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4" name="任意多边形: 形状 123"/>
              <p:cNvSpPr/>
              <p:nvPr/>
            </p:nvSpPr>
            <p:spPr>
              <a:xfrm>
                <a:off x="9864851" y="4171664"/>
                <a:ext cx="33718" cy="33718"/>
              </a:xfrm>
              <a:custGeom>
                <a:avLst/>
                <a:gdLst>
                  <a:gd name="connsiteX0" fmla="*/ 16859 w 33718"/>
                  <a:gd name="connsiteY0" fmla="*/ 0 h 33718"/>
                  <a:gd name="connsiteX1" fmla="*/ 33718 w 33718"/>
                  <a:gd name="connsiteY1" fmla="*/ 16859 h 33718"/>
                  <a:gd name="connsiteX2" fmla="*/ 16859 w 33718"/>
                  <a:gd name="connsiteY2" fmla="*/ 33719 h 33718"/>
                  <a:gd name="connsiteX3" fmla="*/ 0 w 33718"/>
                  <a:gd name="connsiteY3" fmla="*/ 16859 h 33718"/>
                  <a:gd name="connsiteX4" fmla="*/ 16859 w 33718"/>
                  <a:gd name="connsiteY4" fmla="*/ 0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0"/>
                    </a:moveTo>
                    <a:cubicBezTo>
                      <a:pt x="26194" y="0"/>
                      <a:pt x="33718" y="7525"/>
                      <a:pt x="33718" y="16859"/>
                    </a:cubicBezTo>
                    <a:cubicBezTo>
                      <a:pt x="33718" y="26194"/>
                      <a:pt x="26194" y="33719"/>
                      <a:pt x="16859" y="33719"/>
                    </a:cubicBezTo>
                    <a:cubicBezTo>
                      <a:pt x="7525" y="33719"/>
                      <a:pt x="0" y="26194"/>
                      <a:pt x="0" y="16859"/>
                    </a:cubicBezTo>
                    <a:cubicBezTo>
                      <a:pt x="0" y="7620"/>
                      <a:pt x="7525" y="0"/>
                      <a:pt x="16859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5" name="任意多边形: 形状 124"/>
              <p:cNvSpPr/>
              <p:nvPr/>
            </p:nvSpPr>
            <p:spPr>
              <a:xfrm>
                <a:off x="9864851" y="4098702"/>
                <a:ext cx="33718" cy="33718"/>
              </a:xfrm>
              <a:custGeom>
                <a:avLst/>
                <a:gdLst>
                  <a:gd name="connsiteX0" fmla="*/ 16859 w 33718"/>
                  <a:gd name="connsiteY0" fmla="*/ 0 h 33718"/>
                  <a:gd name="connsiteX1" fmla="*/ 33718 w 33718"/>
                  <a:gd name="connsiteY1" fmla="*/ 16859 h 33718"/>
                  <a:gd name="connsiteX2" fmla="*/ 16859 w 33718"/>
                  <a:gd name="connsiteY2" fmla="*/ 33719 h 33718"/>
                  <a:gd name="connsiteX3" fmla="*/ 0 w 33718"/>
                  <a:gd name="connsiteY3" fmla="*/ 16859 h 33718"/>
                  <a:gd name="connsiteX4" fmla="*/ 16859 w 33718"/>
                  <a:gd name="connsiteY4" fmla="*/ 0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0"/>
                    </a:moveTo>
                    <a:cubicBezTo>
                      <a:pt x="26194" y="0"/>
                      <a:pt x="33718" y="7525"/>
                      <a:pt x="33718" y="16859"/>
                    </a:cubicBezTo>
                    <a:cubicBezTo>
                      <a:pt x="33718" y="26194"/>
                      <a:pt x="26194" y="33719"/>
                      <a:pt x="16859" y="33719"/>
                    </a:cubicBezTo>
                    <a:cubicBezTo>
                      <a:pt x="7525" y="33719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6" name="任意多边形: 形状 125"/>
              <p:cNvSpPr/>
              <p:nvPr/>
            </p:nvSpPr>
            <p:spPr>
              <a:xfrm>
                <a:off x="9864851" y="4025741"/>
                <a:ext cx="33718" cy="33718"/>
              </a:xfrm>
              <a:custGeom>
                <a:avLst/>
                <a:gdLst>
                  <a:gd name="connsiteX0" fmla="*/ 16859 w 33718"/>
                  <a:gd name="connsiteY0" fmla="*/ 0 h 33718"/>
                  <a:gd name="connsiteX1" fmla="*/ 33718 w 33718"/>
                  <a:gd name="connsiteY1" fmla="*/ 16859 h 33718"/>
                  <a:gd name="connsiteX2" fmla="*/ 16859 w 33718"/>
                  <a:gd name="connsiteY2" fmla="*/ 33719 h 33718"/>
                  <a:gd name="connsiteX3" fmla="*/ 0 w 33718"/>
                  <a:gd name="connsiteY3" fmla="*/ 16859 h 33718"/>
                  <a:gd name="connsiteX4" fmla="*/ 16859 w 33718"/>
                  <a:gd name="connsiteY4" fmla="*/ 0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0"/>
                    </a:moveTo>
                    <a:cubicBezTo>
                      <a:pt x="26194" y="0"/>
                      <a:pt x="33718" y="7525"/>
                      <a:pt x="33718" y="16859"/>
                    </a:cubicBezTo>
                    <a:cubicBezTo>
                      <a:pt x="33718" y="26194"/>
                      <a:pt x="26194" y="33719"/>
                      <a:pt x="16859" y="33719"/>
                    </a:cubicBezTo>
                    <a:cubicBezTo>
                      <a:pt x="7525" y="33719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7" name="任意多边形: 形状 126"/>
              <p:cNvSpPr/>
              <p:nvPr/>
            </p:nvSpPr>
            <p:spPr>
              <a:xfrm>
                <a:off x="9864851" y="3952779"/>
                <a:ext cx="33718" cy="33718"/>
              </a:xfrm>
              <a:custGeom>
                <a:avLst/>
                <a:gdLst>
                  <a:gd name="connsiteX0" fmla="*/ 16859 w 33718"/>
                  <a:gd name="connsiteY0" fmla="*/ 0 h 33718"/>
                  <a:gd name="connsiteX1" fmla="*/ 33718 w 33718"/>
                  <a:gd name="connsiteY1" fmla="*/ 16859 h 33718"/>
                  <a:gd name="connsiteX2" fmla="*/ 16859 w 33718"/>
                  <a:gd name="connsiteY2" fmla="*/ 33719 h 33718"/>
                  <a:gd name="connsiteX3" fmla="*/ 0 w 33718"/>
                  <a:gd name="connsiteY3" fmla="*/ 16859 h 33718"/>
                  <a:gd name="connsiteX4" fmla="*/ 16859 w 33718"/>
                  <a:gd name="connsiteY4" fmla="*/ 0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0"/>
                    </a:moveTo>
                    <a:cubicBezTo>
                      <a:pt x="26194" y="0"/>
                      <a:pt x="33718" y="7525"/>
                      <a:pt x="33718" y="16859"/>
                    </a:cubicBezTo>
                    <a:cubicBezTo>
                      <a:pt x="33718" y="26194"/>
                      <a:pt x="26194" y="33719"/>
                      <a:pt x="16859" y="33719"/>
                    </a:cubicBezTo>
                    <a:cubicBezTo>
                      <a:pt x="7525" y="33719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8" name="任意多边形: 形状 127"/>
              <p:cNvSpPr/>
              <p:nvPr/>
            </p:nvSpPr>
            <p:spPr>
              <a:xfrm>
                <a:off x="9864851" y="3879723"/>
                <a:ext cx="33718" cy="33718"/>
              </a:xfrm>
              <a:custGeom>
                <a:avLst/>
                <a:gdLst>
                  <a:gd name="connsiteX0" fmla="*/ 16859 w 33718"/>
                  <a:gd name="connsiteY0" fmla="*/ 0 h 33718"/>
                  <a:gd name="connsiteX1" fmla="*/ 33718 w 33718"/>
                  <a:gd name="connsiteY1" fmla="*/ 16859 h 33718"/>
                  <a:gd name="connsiteX2" fmla="*/ 16859 w 33718"/>
                  <a:gd name="connsiteY2" fmla="*/ 33718 h 33718"/>
                  <a:gd name="connsiteX3" fmla="*/ 0 w 33718"/>
                  <a:gd name="connsiteY3" fmla="*/ 16859 h 33718"/>
                  <a:gd name="connsiteX4" fmla="*/ 16859 w 33718"/>
                  <a:gd name="connsiteY4" fmla="*/ 0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0"/>
                    </a:moveTo>
                    <a:cubicBezTo>
                      <a:pt x="26194" y="0"/>
                      <a:pt x="33718" y="7525"/>
                      <a:pt x="33718" y="16859"/>
                    </a:cubicBezTo>
                    <a:cubicBezTo>
                      <a:pt x="33718" y="26194"/>
                      <a:pt x="26194" y="33718"/>
                      <a:pt x="16859" y="33718"/>
                    </a:cubicBezTo>
                    <a:cubicBezTo>
                      <a:pt x="7525" y="33718"/>
                      <a:pt x="0" y="26194"/>
                      <a:pt x="0" y="16859"/>
                    </a:cubicBezTo>
                    <a:cubicBezTo>
                      <a:pt x="0" y="7620"/>
                      <a:pt x="7525" y="0"/>
                      <a:pt x="16859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9" name="任意多边形: 形状 128"/>
              <p:cNvSpPr/>
              <p:nvPr/>
            </p:nvSpPr>
            <p:spPr>
              <a:xfrm>
                <a:off x="9864851" y="3806761"/>
                <a:ext cx="33718" cy="33718"/>
              </a:xfrm>
              <a:custGeom>
                <a:avLst/>
                <a:gdLst>
                  <a:gd name="connsiteX0" fmla="*/ 16859 w 33718"/>
                  <a:gd name="connsiteY0" fmla="*/ 0 h 33718"/>
                  <a:gd name="connsiteX1" fmla="*/ 33718 w 33718"/>
                  <a:gd name="connsiteY1" fmla="*/ 16859 h 33718"/>
                  <a:gd name="connsiteX2" fmla="*/ 16859 w 33718"/>
                  <a:gd name="connsiteY2" fmla="*/ 33719 h 33718"/>
                  <a:gd name="connsiteX3" fmla="*/ 0 w 33718"/>
                  <a:gd name="connsiteY3" fmla="*/ 16859 h 33718"/>
                  <a:gd name="connsiteX4" fmla="*/ 16859 w 33718"/>
                  <a:gd name="connsiteY4" fmla="*/ 0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0"/>
                    </a:moveTo>
                    <a:cubicBezTo>
                      <a:pt x="26194" y="0"/>
                      <a:pt x="33718" y="7525"/>
                      <a:pt x="33718" y="16859"/>
                    </a:cubicBezTo>
                    <a:cubicBezTo>
                      <a:pt x="33718" y="26194"/>
                      <a:pt x="26194" y="33719"/>
                      <a:pt x="16859" y="33719"/>
                    </a:cubicBezTo>
                    <a:cubicBezTo>
                      <a:pt x="7525" y="33719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0" name="任意多边形: 形状 129"/>
              <p:cNvSpPr/>
              <p:nvPr/>
            </p:nvSpPr>
            <p:spPr>
              <a:xfrm>
                <a:off x="9864851" y="3733800"/>
                <a:ext cx="33718" cy="33718"/>
              </a:xfrm>
              <a:custGeom>
                <a:avLst/>
                <a:gdLst>
                  <a:gd name="connsiteX0" fmla="*/ 16859 w 33718"/>
                  <a:gd name="connsiteY0" fmla="*/ 0 h 33718"/>
                  <a:gd name="connsiteX1" fmla="*/ 33718 w 33718"/>
                  <a:gd name="connsiteY1" fmla="*/ 16859 h 33718"/>
                  <a:gd name="connsiteX2" fmla="*/ 16859 w 33718"/>
                  <a:gd name="connsiteY2" fmla="*/ 33719 h 33718"/>
                  <a:gd name="connsiteX3" fmla="*/ 0 w 33718"/>
                  <a:gd name="connsiteY3" fmla="*/ 16859 h 33718"/>
                  <a:gd name="connsiteX4" fmla="*/ 16859 w 33718"/>
                  <a:gd name="connsiteY4" fmla="*/ 0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0"/>
                    </a:moveTo>
                    <a:cubicBezTo>
                      <a:pt x="26194" y="0"/>
                      <a:pt x="33718" y="7525"/>
                      <a:pt x="33718" y="16859"/>
                    </a:cubicBezTo>
                    <a:cubicBezTo>
                      <a:pt x="33718" y="26194"/>
                      <a:pt x="26194" y="33719"/>
                      <a:pt x="16859" y="33719"/>
                    </a:cubicBezTo>
                    <a:cubicBezTo>
                      <a:pt x="7525" y="33719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1" name="任意多边形: 形状 130"/>
              <p:cNvSpPr/>
              <p:nvPr/>
            </p:nvSpPr>
            <p:spPr>
              <a:xfrm>
                <a:off x="9864851" y="3660838"/>
                <a:ext cx="33718" cy="33718"/>
              </a:xfrm>
              <a:custGeom>
                <a:avLst/>
                <a:gdLst>
                  <a:gd name="connsiteX0" fmla="*/ 16859 w 33718"/>
                  <a:gd name="connsiteY0" fmla="*/ 0 h 33718"/>
                  <a:gd name="connsiteX1" fmla="*/ 33718 w 33718"/>
                  <a:gd name="connsiteY1" fmla="*/ 16859 h 33718"/>
                  <a:gd name="connsiteX2" fmla="*/ 16859 w 33718"/>
                  <a:gd name="connsiteY2" fmla="*/ 33719 h 33718"/>
                  <a:gd name="connsiteX3" fmla="*/ 0 w 33718"/>
                  <a:gd name="connsiteY3" fmla="*/ 16859 h 33718"/>
                  <a:gd name="connsiteX4" fmla="*/ 16859 w 33718"/>
                  <a:gd name="connsiteY4" fmla="*/ 0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0"/>
                    </a:moveTo>
                    <a:cubicBezTo>
                      <a:pt x="26194" y="0"/>
                      <a:pt x="33718" y="7525"/>
                      <a:pt x="33718" y="16859"/>
                    </a:cubicBezTo>
                    <a:cubicBezTo>
                      <a:pt x="33718" y="26194"/>
                      <a:pt x="26194" y="33719"/>
                      <a:pt x="16859" y="33719"/>
                    </a:cubicBezTo>
                    <a:cubicBezTo>
                      <a:pt x="7525" y="33719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2" name="任意多边形: 形状 131"/>
              <p:cNvSpPr/>
              <p:nvPr/>
            </p:nvSpPr>
            <p:spPr>
              <a:xfrm>
                <a:off x="9864851" y="3587781"/>
                <a:ext cx="33718" cy="33718"/>
              </a:xfrm>
              <a:custGeom>
                <a:avLst/>
                <a:gdLst>
                  <a:gd name="connsiteX0" fmla="*/ 16859 w 33718"/>
                  <a:gd name="connsiteY0" fmla="*/ 0 h 33718"/>
                  <a:gd name="connsiteX1" fmla="*/ 33718 w 33718"/>
                  <a:gd name="connsiteY1" fmla="*/ 16859 h 33718"/>
                  <a:gd name="connsiteX2" fmla="*/ 16859 w 33718"/>
                  <a:gd name="connsiteY2" fmla="*/ 33718 h 33718"/>
                  <a:gd name="connsiteX3" fmla="*/ 0 w 33718"/>
                  <a:gd name="connsiteY3" fmla="*/ 16859 h 33718"/>
                  <a:gd name="connsiteX4" fmla="*/ 16859 w 33718"/>
                  <a:gd name="connsiteY4" fmla="*/ 0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0"/>
                    </a:moveTo>
                    <a:cubicBezTo>
                      <a:pt x="26194" y="0"/>
                      <a:pt x="33718" y="7525"/>
                      <a:pt x="33718" y="16859"/>
                    </a:cubicBezTo>
                    <a:cubicBezTo>
                      <a:pt x="33718" y="26194"/>
                      <a:pt x="26194" y="33718"/>
                      <a:pt x="16859" y="33718"/>
                    </a:cubicBezTo>
                    <a:cubicBezTo>
                      <a:pt x="7525" y="33718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3" name="任意多边形: 形状 132"/>
              <p:cNvSpPr/>
              <p:nvPr/>
            </p:nvSpPr>
            <p:spPr>
              <a:xfrm>
                <a:off x="9864851" y="3514820"/>
                <a:ext cx="33718" cy="33718"/>
              </a:xfrm>
              <a:custGeom>
                <a:avLst/>
                <a:gdLst>
                  <a:gd name="connsiteX0" fmla="*/ 16859 w 33718"/>
                  <a:gd name="connsiteY0" fmla="*/ 0 h 33718"/>
                  <a:gd name="connsiteX1" fmla="*/ 33718 w 33718"/>
                  <a:gd name="connsiteY1" fmla="*/ 16859 h 33718"/>
                  <a:gd name="connsiteX2" fmla="*/ 16859 w 33718"/>
                  <a:gd name="connsiteY2" fmla="*/ 33718 h 33718"/>
                  <a:gd name="connsiteX3" fmla="*/ 0 w 33718"/>
                  <a:gd name="connsiteY3" fmla="*/ 16859 h 33718"/>
                  <a:gd name="connsiteX4" fmla="*/ 16859 w 33718"/>
                  <a:gd name="connsiteY4" fmla="*/ 0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0"/>
                    </a:moveTo>
                    <a:cubicBezTo>
                      <a:pt x="26194" y="0"/>
                      <a:pt x="33718" y="7525"/>
                      <a:pt x="33718" y="16859"/>
                    </a:cubicBezTo>
                    <a:cubicBezTo>
                      <a:pt x="33718" y="26194"/>
                      <a:pt x="26194" y="33718"/>
                      <a:pt x="16859" y="33718"/>
                    </a:cubicBezTo>
                    <a:cubicBezTo>
                      <a:pt x="7525" y="33718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4" name="任意多边形: 形状 133"/>
              <p:cNvSpPr/>
              <p:nvPr/>
            </p:nvSpPr>
            <p:spPr>
              <a:xfrm>
                <a:off x="9864851" y="3441858"/>
                <a:ext cx="33718" cy="33718"/>
              </a:xfrm>
              <a:custGeom>
                <a:avLst/>
                <a:gdLst>
                  <a:gd name="connsiteX0" fmla="*/ 16859 w 33718"/>
                  <a:gd name="connsiteY0" fmla="*/ 0 h 33718"/>
                  <a:gd name="connsiteX1" fmla="*/ 33718 w 33718"/>
                  <a:gd name="connsiteY1" fmla="*/ 16859 h 33718"/>
                  <a:gd name="connsiteX2" fmla="*/ 16859 w 33718"/>
                  <a:gd name="connsiteY2" fmla="*/ 33719 h 33718"/>
                  <a:gd name="connsiteX3" fmla="*/ 0 w 33718"/>
                  <a:gd name="connsiteY3" fmla="*/ 16859 h 33718"/>
                  <a:gd name="connsiteX4" fmla="*/ 16859 w 33718"/>
                  <a:gd name="connsiteY4" fmla="*/ 0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0"/>
                    </a:moveTo>
                    <a:cubicBezTo>
                      <a:pt x="26194" y="0"/>
                      <a:pt x="33718" y="7525"/>
                      <a:pt x="33718" y="16859"/>
                    </a:cubicBezTo>
                    <a:cubicBezTo>
                      <a:pt x="33718" y="26194"/>
                      <a:pt x="26194" y="33719"/>
                      <a:pt x="16859" y="33719"/>
                    </a:cubicBezTo>
                    <a:cubicBezTo>
                      <a:pt x="7525" y="33719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5" name="任意多边形: 形状 134"/>
              <p:cNvSpPr/>
              <p:nvPr/>
            </p:nvSpPr>
            <p:spPr>
              <a:xfrm>
                <a:off x="9864851" y="3368897"/>
                <a:ext cx="33718" cy="33718"/>
              </a:xfrm>
              <a:custGeom>
                <a:avLst/>
                <a:gdLst>
                  <a:gd name="connsiteX0" fmla="*/ 16859 w 33718"/>
                  <a:gd name="connsiteY0" fmla="*/ 0 h 33718"/>
                  <a:gd name="connsiteX1" fmla="*/ 33718 w 33718"/>
                  <a:gd name="connsiteY1" fmla="*/ 16859 h 33718"/>
                  <a:gd name="connsiteX2" fmla="*/ 16859 w 33718"/>
                  <a:gd name="connsiteY2" fmla="*/ 33719 h 33718"/>
                  <a:gd name="connsiteX3" fmla="*/ 0 w 33718"/>
                  <a:gd name="connsiteY3" fmla="*/ 16859 h 33718"/>
                  <a:gd name="connsiteX4" fmla="*/ 16859 w 33718"/>
                  <a:gd name="connsiteY4" fmla="*/ 0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0"/>
                    </a:moveTo>
                    <a:cubicBezTo>
                      <a:pt x="26194" y="0"/>
                      <a:pt x="33718" y="7525"/>
                      <a:pt x="33718" y="16859"/>
                    </a:cubicBezTo>
                    <a:cubicBezTo>
                      <a:pt x="33718" y="26194"/>
                      <a:pt x="26194" y="33719"/>
                      <a:pt x="16859" y="33719"/>
                    </a:cubicBezTo>
                    <a:cubicBezTo>
                      <a:pt x="7525" y="33719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6" name="任意多边形: 形状 135"/>
              <p:cNvSpPr/>
              <p:nvPr/>
            </p:nvSpPr>
            <p:spPr>
              <a:xfrm>
                <a:off x="9864851" y="3295840"/>
                <a:ext cx="33718" cy="33718"/>
              </a:xfrm>
              <a:custGeom>
                <a:avLst/>
                <a:gdLst>
                  <a:gd name="connsiteX0" fmla="*/ 16859 w 33718"/>
                  <a:gd name="connsiteY0" fmla="*/ 0 h 33718"/>
                  <a:gd name="connsiteX1" fmla="*/ 33718 w 33718"/>
                  <a:gd name="connsiteY1" fmla="*/ 16859 h 33718"/>
                  <a:gd name="connsiteX2" fmla="*/ 16859 w 33718"/>
                  <a:gd name="connsiteY2" fmla="*/ 33719 h 33718"/>
                  <a:gd name="connsiteX3" fmla="*/ 0 w 33718"/>
                  <a:gd name="connsiteY3" fmla="*/ 16859 h 33718"/>
                  <a:gd name="connsiteX4" fmla="*/ 16859 w 33718"/>
                  <a:gd name="connsiteY4" fmla="*/ 0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0"/>
                    </a:moveTo>
                    <a:cubicBezTo>
                      <a:pt x="26194" y="0"/>
                      <a:pt x="33718" y="7525"/>
                      <a:pt x="33718" y="16859"/>
                    </a:cubicBezTo>
                    <a:cubicBezTo>
                      <a:pt x="33718" y="26194"/>
                      <a:pt x="26194" y="33719"/>
                      <a:pt x="16859" y="33719"/>
                    </a:cubicBezTo>
                    <a:cubicBezTo>
                      <a:pt x="7525" y="33719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7" name="任意多边形: 形状 136"/>
              <p:cNvSpPr/>
              <p:nvPr/>
            </p:nvSpPr>
            <p:spPr>
              <a:xfrm>
                <a:off x="9864851" y="3222878"/>
                <a:ext cx="33718" cy="33718"/>
              </a:xfrm>
              <a:custGeom>
                <a:avLst/>
                <a:gdLst>
                  <a:gd name="connsiteX0" fmla="*/ 16859 w 33718"/>
                  <a:gd name="connsiteY0" fmla="*/ 0 h 33718"/>
                  <a:gd name="connsiteX1" fmla="*/ 33718 w 33718"/>
                  <a:gd name="connsiteY1" fmla="*/ 16859 h 33718"/>
                  <a:gd name="connsiteX2" fmla="*/ 16859 w 33718"/>
                  <a:gd name="connsiteY2" fmla="*/ 33719 h 33718"/>
                  <a:gd name="connsiteX3" fmla="*/ 0 w 33718"/>
                  <a:gd name="connsiteY3" fmla="*/ 16859 h 33718"/>
                  <a:gd name="connsiteX4" fmla="*/ 16859 w 33718"/>
                  <a:gd name="connsiteY4" fmla="*/ 0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0"/>
                    </a:moveTo>
                    <a:cubicBezTo>
                      <a:pt x="26194" y="0"/>
                      <a:pt x="33718" y="7525"/>
                      <a:pt x="33718" y="16859"/>
                    </a:cubicBezTo>
                    <a:cubicBezTo>
                      <a:pt x="33718" y="26194"/>
                      <a:pt x="26194" y="33719"/>
                      <a:pt x="16859" y="33719"/>
                    </a:cubicBezTo>
                    <a:cubicBezTo>
                      <a:pt x="7525" y="33719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8" name="任意多边形: 形状 137"/>
              <p:cNvSpPr/>
              <p:nvPr/>
            </p:nvSpPr>
            <p:spPr>
              <a:xfrm>
                <a:off x="9864851" y="3149917"/>
                <a:ext cx="33718" cy="33718"/>
              </a:xfrm>
              <a:custGeom>
                <a:avLst/>
                <a:gdLst>
                  <a:gd name="connsiteX0" fmla="*/ 16859 w 33718"/>
                  <a:gd name="connsiteY0" fmla="*/ 0 h 33718"/>
                  <a:gd name="connsiteX1" fmla="*/ 33718 w 33718"/>
                  <a:gd name="connsiteY1" fmla="*/ 16859 h 33718"/>
                  <a:gd name="connsiteX2" fmla="*/ 16859 w 33718"/>
                  <a:gd name="connsiteY2" fmla="*/ 33718 h 33718"/>
                  <a:gd name="connsiteX3" fmla="*/ 0 w 33718"/>
                  <a:gd name="connsiteY3" fmla="*/ 16859 h 33718"/>
                  <a:gd name="connsiteX4" fmla="*/ 16859 w 33718"/>
                  <a:gd name="connsiteY4" fmla="*/ 0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0"/>
                    </a:moveTo>
                    <a:cubicBezTo>
                      <a:pt x="26194" y="0"/>
                      <a:pt x="33718" y="7525"/>
                      <a:pt x="33718" y="16859"/>
                    </a:cubicBezTo>
                    <a:cubicBezTo>
                      <a:pt x="33718" y="26194"/>
                      <a:pt x="26194" y="33718"/>
                      <a:pt x="16859" y="33718"/>
                    </a:cubicBezTo>
                    <a:cubicBezTo>
                      <a:pt x="7525" y="33718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9" name="任意多边形: 形状 138"/>
              <p:cNvSpPr/>
              <p:nvPr/>
            </p:nvSpPr>
            <p:spPr>
              <a:xfrm>
                <a:off x="9864851" y="3076956"/>
                <a:ext cx="33718" cy="33718"/>
              </a:xfrm>
              <a:custGeom>
                <a:avLst/>
                <a:gdLst>
                  <a:gd name="connsiteX0" fmla="*/ 16859 w 33718"/>
                  <a:gd name="connsiteY0" fmla="*/ 0 h 33718"/>
                  <a:gd name="connsiteX1" fmla="*/ 33718 w 33718"/>
                  <a:gd name="connsiteY1" fmla="*/ 16859 h 33718"/>
                  <a:gd name="connsiteX2" fmla="*/ 16859 w 33718"/>
                  <a:gd name="connsiteY2" fmla="*/ 33718 h 33718"/>
                  <a:gd name="connsiteX3" fmla="*/ 0 w 33718"/>
                  <a:gd name="connsiteY3" fmla="*/ 16859 h 33718"/>
                  <a:gd name="connsiteX4" fmla="*/ 16859 w 33718"/>
                  <a:gd name="connsiteY4" fmla="*/ 0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0"/>
                    </a:moveTo>
                    <a:cubicBezTo>
                      <a:pt x="26194" y="0"/>
                      <a:pt x="33718" y="7525"/>
                      <a:pt x="33718" y="16859"/>
                    </a:cubicBezTo>
                    <a:cubicBezTo>
                      <a:pt x="33718" y="26194"/>
                      <a:pt x="26194" y="33718"/>
                      <a:pt x="16859" y="33718"/>
                    </a:cubicBezTo>
                    <a:cubicBezTo>
                      <a:pt x="7525" y="33718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0" name="任意多边形: 形状 139"/>
              <p:cNvSpPr/>
              <p:nvPr/>
            </p:nvSpPr>
            <p:spPr>
              <a:xfrm>
                <a:off x="9864851" y="3003899"/>
                <a:ext cx="33718" cy="33718"/>
              </a:xfrm>
              <a:custGeom>
                <a:avLst/>
                <a:gdLst>
                  <a:gd name="connsiteX0" fmla="*/ 16859 w 33718"/>
                  <a:gd name="connsiteY0" fmla="*/ 0 h 33718"/>
                  <a:gd name="connsiteX1" fmla="*/ 33718 w 33718"/>
                  <a:gd name="connsiteY1" fmla="*/ 16859 h 33718"/>
                  <a:gd name="connsiteX2" fmla="*/ 16859 w 33718"/>
                  <a:gd name="connsiteY2" fmla="*/ 33719 h 33718"/>
                  <a:gd name="connsiteX3" fmla="*/ 0 w 33718"/>
                  <a:gd name="connsiteY3" fmla="*/ 16859 h 33718"/>
                  <a:gd name="connsiteX4" fmla="*/ 16859 w 33718"/>
                  <a:gd name="connsiteY4" fmla="*/ 0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0"/>
                    </a:moveTo>
                    <a:cubicBezTo>
                      <a:pt x="26194" y="0"/>
                      <a:pt x="33718" y="7525"/>
                      <a:pt x="33718" y="16859"/>
                    </a:cubicBezTo>
                    <a:cubicBezTo>
                      <a:pt x="33718" y="26194"/>
                      <a:pt x="26194" y="33719"/>
                      <a:pt x="16859" y="33719"/>
                    </a:cubicBezTo>
                    <a:cubicBezTo>
                      <a:pt x="7525" y="33719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1" name="任意多边形: 形状 140"/>
              <p:cNvSpPr/>
              <p:nvPr/>
            </p:nvSpPr>
            <p:spPr>
              <a:xfrm>
                <a:off x="9864851" y="2930937"/>
                <a:ext cx="33718" cy="33718"/>
              </a:xfrm>
              <a:custGeom>
                <a:avLst/>
                <a:gdLst>
                  <a:gd name="connsiteX0" fmla="*/ 16859 w 33718"/>
                  <a:gd name="connsiteY0" fmla="*/ 0 h 33718"/>
                  <a:gd name="connsiteX1" fmla="*/ 33718 w 33718"/>
                  <a:gd name="connsiteY1" fmla="*/ 16859 h 33718"/>
                  <a:gd name="connsiteX2" fmla="*/ 16859 w 33718"/>
                  <a:gd name="connsiteY2" fmla="*/ 33719 h 33718"/>
                  <a:gd name="connsiteX3" fmla="*/ 0 w 33718"/>
                  <a:gd name="connsiteY3" fmla="*/ 16859 h 33718"/>
                  <a:gd name="connsiteX4" fmla="*/ 16859 w 33718"/>
                  <a:gd name="connsiteY4" fmla="*/ 0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0"/>
                    </a:moveTo>
                    <a:cubicBezTo>
                      <a:pt x="26194" y="0"/>
                      <a:pt x="33718" y="7525"/>
                      <a:pt x="33718" y="16859"/>
                    </a:cubicBezTo>
                    <a:cubicBezTo>
                      <a:pt x="33718" y="26194"/>
                      <a:pt x="26194" y="33719"/>
                      <a:pt x="16859" y="33719"/>
                    </a:cubicBezTo>
                    <a:cubicBezTo>
                      <a:pt x="7525" y="33719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2" name="任意多边形: 形状 141"/>
              <p:cNvSpPr/>
              <p:nvPr/>
            </p:nvSpPr>
            <p:spPr>
              <a:xfrm>
                <a:off x="9864851" y="2857976"/>
                <a:ext cx="33718" cy="33718"/>
              </a:xfrm>
              <a:custGeom>
                <a:avLst/>
                <a:gdLst>
                  <a:gd name="connsiteX0" fmla="*/ 16859 w 33718"/>
                  <a:gd name="connsiteY0" fmla="*/ 0 h 33718"/>
                  <a:gd name="connsiteX1" fmla="*/ 33718 w 33718"/>
                  <a:gd name="connsiteY1" fmla="*/ 16859 h 33718"/>
                  <a:gd name="connsiteX2" fmla="*/ 16859 w 33718"/>
                  <a:gd name="connsiteY2" fmla="*/ 33718 h 33718"/>
                  <a:gd name="connsiteX3" fmla="*/ 0 w 33718"/>
                  <a:gd name="connsiteY3" fmla="*/ 16859 h 33718"/>
                  <a:gd name="connsiteX4" fmla="*/ 16859 w 33718"/>
                  <a:gd name="connsiteY4" fmla="*/ 0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0"/>
                    </a:moveTo>
                    <a:cubicBezTo>
                      <a:pt x="26194" y="0"/>
                      <a:pt x="33718" y="7525"/>
                      <a:pt x="33718" y="16859"/>
                    </a:cubicBezTo>
                    <a:cubicBezTo>
                      <a:pt x="33718" y="26194"/>
                      <a:pt x="26194" y="33718"/>
                      <a:pt x="16859" y="33718"/>
                    </a:cubicBezTo>
                    <a:cubicBezTo>
                      <a:pt x="7525" y="33718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3" name="任意多边形: 形状 142"/>
              <p:cNvSpPr/>
              <p:nvPr/>
            </p:nvSpPr>
            <p:spPr>
              <a:xfrm>
                <a:off x="9864851" y="2785014"/>
                <a:ext cx="33718" cy="33718"/>
              </a:xfrm>
              <a:custGeom>
                <a:avLst/>
                <a:gdLst>
                  <a:gd name="connsiteX0" fmla="*/ 16859 w 33718"/>
                  <a:gd name="connsiteY0" fmla="*/ 0 h 33718"/>
                  <a:gd name="connsiteX1" fmla="*/ 33718 w 33718"/>
                  <a:gd name="connsiteY1" fmla="*/ 16859 h 33718"/>
                  <a:gd name="connsiteX2" fmla="*/ 16859 w 33718"/>
                  <a:gd name="connsiteY2" fmla="*/ 33718 h 33718"/>
                  <a:gd name="connsiteX3" fmla="*/ 0 w 33718"/>
                  <a:gd name="connsiteY3" fmla="*/ 16859 h 33718"/>
                  <a:gd name="connsiteX4" fmla="*/ 16859 w 33718"/>
                  <a:gd name="connsiteY4" fmla="*/ 0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8" h="33718">
                    <a:moveTo>
                      <a:pt x="16859" y="0"/>
                    </a:moveTo>
                    <a:cubicBezTo>
                      <a:pt x="26194" y="0"/>
                      <a:pt x="33718" y="7525"/>
                      <a:pt x="33718" y="16859"/>
                    </a:cubicBezTo>
                    <a:cubicBezTo>
                      <a:pt x="33718" y="26194"/>
                      <a:pt x="26194" y="33718"/>
                      <a:pt x="16859" y="33718"/>
                    </a:cubicBezTo>
                    <a:cubicBezTo>
                      <a:pt x="7525" y="33718"/>
                      <a:pt x="0" y="26194"/>
                      <a:pt x="0" y="16859"/>
                    </a:cubicBezTo>
                    <a:cubicBezTo>
                      <a:pt x="0" y="7525"/>
                      <a:pt x="7525" y="0"/>
                      <a:pt x="16859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6" name="图形 4"/>
            <p:cNvGrpSpPr/>
            <p:nvPr/>
          </p:nvGrpSpPr>
          <p:grpSpPr>
            <a:xfrm>
              <a:off x="11228410" y="3401014"/>
              <a:ext cx="235004" cy="1570608"/>
              <a:chOff x="9568053" y="3770566"/>
              <a:chExt cx="173545" cy="1159859"/>
            </a:xfrm>
            <a:solidFill>
              <a:srgbClr val="F4F43B"/>
            </a:solidFill>
          </p:grpSpPr>
          <p:sp>
            <p:nvSpPr>
              <p:cNvPr id="116" name="任意多边形: 形状 115"/>
              <p:cNvSpPr/>
              <p:nvPr/>
            </p:nvSpPr>
            <p:spPr>
              <a:xfrm>
                <a:off x="9568053" y="4756880"/>
                <a:ext cx="173545" cy="173545"/>
              </a:xfrm>
              <a:custGeom>
                <a:avLst/>
                <a:gdLst>
                  <a:gd name="connsiteX0" fmla="*/ 0 w 173545"/>
                  <a:gd name="connsiteY0" fmla="*/ 146018 h 173545"/>
                  <a:gd name="connsiteX1" fmla="*/ 27527 w 173545"/>
                  <a:gd name="connsiteY1" fmla="*/ 173546 h 173545"/>
                  <a:gd name="connsiteX2" fmla="*/ 86773 w 173545"/>
                  <a:gd name="connsiteY2" fmla="*/ 114395 h 173545"/>
                  <a:gd name="connsiteX3" fmla="*/ 145923 w 173545"/>
                  <a:gd name="connsiteY3" fmla="*/ 173546 h 173545"/>
                  <a:gd name="connsiteX4" fmla="*/ 173545 w 173545"/>
                  <a:gd name="connsiteY4" fmla="*/ 146018 h 173545"/>
                  <a:gd name="connsiteX5" fmla="*/ 114300 w 173545"/>
                  <a:gd name="connsiteY5" fmla="*/ 86773 h 173545"/>
                  <a:gd name="connsiteX6" fmla="*/ 173545 w 173545"/>
                  <a:gd name="connsiteY6" fmla="*/ 27622 h 173545"/>
                  <a:gd name="connsiteX7" fmla="*/ 145923 w 173545"/>
                  <a:gd name="connsiteY7" fmla="*/ 0 h 173545"/>
                  <a:gd name="connsiteX8" fmla="*/ 86773 w 173545"/>
                  <a:gd name="connsiteY8" fmla="*/ 59246 h 173545"/>
                  <a:gd name="connsiteX9" fmla="*/ 27527 w 173545"/>
                  <a:gd name="connsiteY9" fmla="*/ 0 h 173545"/>
                  <a:gd name="connsiteX10" fmla="*/ 0 w 173545"/>
                  <a:gd name="connsiteY10" fmla="*/ 27622 h 173545"/>
                  <a:gd name="connsiteX11" fmla="*/ 59150 w 173545"/>
                  <a:gd name="connsiteY11" fmla="*/ 86773 h 173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3545" h="173545">
                    <a:moveTo>
                      <a:pt x="0" y="146018"/>
                    </a:moveTo>
                    <a:lnTo>
                      <a:pt x="27527" y="173546"/>
                    </a:lnTo>
                    <a:lnTo>
                      <a:pt x="86773" y="114395"/>
                    </a:lnTo>
                    <a:lnTo>
                      <a:pt x="145923" y="173546"/>
                    </a:lnTo>
                    <a:lnTo>
                      <a:pt x="173545" y="146018"/>
                    </a:lnTo>
                    <a:lnTo>
                      <a:pt x="114300" y="86773"/>
                    </a:lnTo>
                    <a:lnTo>
                      <a:pt x="173545" y="27622"/>
                    </a:lnTo>
                    <a:lnTo>
                      <a:pt x="145923" y="0"/>
                    </a:lnTo>
                    <a:lnTo>
                      <a:pt x="86773" y="59246"/>
                    </a:lnTo>
                    <a:lnTo>
                      <a:pt x="27527" y="0"/>
                    </a:lnTo>
                    <a:lnTo>
                      <a:pt x="0" y="27622"/>
                    </a:lnTo>
                    <a:lnTo>
                      <a:pt x="59150" y="86773"/>
                    </a:lnTo>
                    <a:close/>
                  </a:path>
                </a:pathLst>
              </a:custGeom>
              <a:solidFill>
                <a:srgbClr val="EB87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7" name="任意多边形: 形状 116"/>
              <p:cNvSpPr/>
              <p:nvPr/>
            </p:nvSpPr>
            <p:spPr>
              <a:xfrm>
                <a:off x="9568053" y="4428077"/>
                <a:ext cx="173545" cy="173545"/>
              </a:xfrm>
              <a:custGeom>
                <a:avLst/>
                <a:gdLst>
                  <a:gd name="connsiteX0" fmla="*/ 0 w 173545"/>
                  <a:gd name="connsiteY0" fmla="*/ 146018 h 173545"/>
                  <a:gd name="connsiteX1" fmla="*/ 27527 w 173545"/>
                  <a:gd name="connsiteY1" fmla="*/ 173545 h 173545"/>
                  <a:gd name="connsiteX2" fmla="*/ 86773 w 173545"/>
                  <a:gd name="connsiteY2" fmla="*/ 114395 h 173545"/>
                  <a:gd name="connsiteX3" fmla="*/ 145923 w 173545"/>
                  <a:gd name="connsiteY3" fmla="*/ 173545 h 173545"/>
                  <a:gd name="connsiteX4" fmla="*/ 173545 w 173545"/>
                  <a:gd name="connsiteY4" fmla="*/ 146018 h 173545"/>
                  <a:gd name="connsiteX5" fmla="*/ 114300 w 173545"/>
                  <a:gd name="connsiteY5" fmla="*/ 86773 h 173545"/>
                  <a:gd name="connsiteX6" fmla="*/ 173545 w 173545"/>
                  <a:gd name="connsiteY6" fmla="*/ 27622 h 173545"/>
                  <a:gd name="connsiteX7" fmla="*/ 145923 w 173545"/>
                  <a:gd name="connsiteY7" fmla="*/ 0 h 173545"/>
                  <a:gd name="connsiteX8" fmla="*/ 86773 w 173545"/>
                  <a:gd name="connsiteY8" fmla="*/ 59245 h 173545"/>
                  <a:gd name="connsiteX9" fmla="*/ 27527 w 173545"/>
                  <a:gd name="connsiteY9" fmla="*/ 0 h 173545"/>
                  <a:gd name="connsiteX10" fmla="*/ 0 w 173545"/>
                  <a:gd name="connsiteY10" fmla="*/ 27622 h 173545"/>
                  <a:gd name="connsiteX11" fmla="*/ 59150 w 173545"/>
                  <a:gd name="connsiteY11" fmla="*/ 86773 h 173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3545" h="173545">
                    <a:moveTo>
                      <a:pt x="0" y="146018"/>
                    </a:moveTo>
                    <a:lnTo>
                      <a:pt x="27527" y="173545"/>
                    </a:lnTo>
                    <a:lnTo>
                      <a:pt x="86773" y="114395"/>
                    </a:lnTo>
                    <a:lnTo>
                      <a:pt x="145923" y="173545"/>
                    </a:lnTo>
                    <a:lnTo>
                      <a:pt x="173545" y="146018"/>
                    </a:lnTo>
                    <a:lnTo>
                      <a:pt x="114300" y="86773"/>
                    </a:lnTo>
                    <a:lnTo>
                      <a:pt x="173545" y="27622"/>
                    </a:lnTo>
                    <a:lnTo>
                      <a:pt x="145923" y="0"/>
                    </a:lnTo>
                    <a:lnTo>
                      <a:pt x="86773" y="59245"/>
                    </a:lnTo>
                    <a:lnTo>
                      <a:pt x="27527" y="0"/>
                    </a:lnTo>
                    <a:lnTo>
                      <a:pt x="0" y="27622"/>
                    </a:lnTo>
                    <a:lnTo>
                      <a:pt x="59150" y="86773"/>
                    </a:lnTo>
                    <a:close/>
                  </a:path>
                </a:pathLst>
              </a:custGeom>
              <a:solidFill>
                <a:srgbClr val="EB87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8" name="任意多边形: 形状 117"/>
              <p:cNvSpPr/>
              <p:nvPr/>
            </p:nvSpPr>
            <p:spPr>
              <a:xfrm>
                <a:off x="9568053" y="4099369"/>
                <a:ext cx="173545" cy="173545"/>
              </a:xfrm>
              <a:custGeom>
                <a:avLst/>
                <a:gdLst>
                  <a:gd name="connsiteX0" fmla="*/ 0 w 173545"/>
                  <a:gd name="connsiteY0" fmla="*/ 145923 h 173545"/>
                  <a:gd name="connsiteX1" fmla="*/ 27527 w 173545"/>
                  <a:gd name="connsiteY1" fmla="*/ 173546 h 173545"/>
                  <a:gd name="connsiteX2" fmla="*/ 86773 w 173545"/>
                  <a:gd name="connsiteY2" fmla="*/ 114300 h 173545"/>
                  <a:gd name="connsiteX3" fmla="*/ 145923 w 173545"/>
                  <a:gd name="connsiteY3" fmla="*/ 173546 h 173545"/>
                  <a:gd name="connsiteX4" fmla="*/ 173545 w 173545"/>
                  <a:gd name="connsiteY4" fmla="*/ 145923 h 173545"/>
                  <a:gd name="connsiteX5" fmla="*/ 114300 w 173545"/>
                  <a:gd name="connsiteY5" fmla="*/ 86773 h 173545"/>
                  <a:gd name="connsiteX6" fmla="*/ 173545 w 173545"/>
                  <a:gd name="connsiteY6" fmla="*/ 27527 h 173545"/>
                  <a:gd name="connsiteX7" fmla="*/ 145923 w 173545"/>
                  <a:gd name="connsiteY7" fmla="*/ 0 h 173545"/>
                  <a:gd name="connsiteX8" fmla="*/ 86773 w 173545"/>
                  <a:gd name="connsiteY8" fmla="*/ 59150 h 173545"/>
                  <a:gd name="connsiteX9" fmla="*/ 27527 w 173545"/>
                  <a:gd name="connsiteY9" fmla="*/ 0 h 173545"/>
                  <a:gd name="connsiteX10" fmla="*/ 0 w 173545"/>
                  <a:gd name="connsiteY10" fmla="*/ 27527 h 173545"/>
                  <a:gd name="connsiteX11" fmla="*/ 59150 w 173545"/>
                  <a:gd name="connsiteY11" fmla="*/ 86773 h 173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3545" h="173545">
                    <a:moveTo>
                      <a:pt x="0" y="145923"/>
                    </a:moveTo>
                    <a:lnTo>
                      <a:pt x="27527" y="173546"/>
                    </a:lnTo>
                    <a:lnTo>
                      <a:pt x="86773" y="114300"/>
                    </a:lnTo>
                    <a:lnTo>
                      <a:pt x="145923" y="173546"/>
                    </a:lnTo>
                    <a:lnTo>
                      <a:pt x="173545" y="145923"/>
                    </a:lnTo>
                    <a:lnTo>
                      <a:pt x="114300" y="86773"/>
                    </a:lnTo>
                    <a:lnTo>
                      <a:pt x="173545" y="27527"/>
                    </a:lnTo>
                    <a:lnTo>
                      <a:pt x="145923" y="0"/>
                    </a:lnTo>
                    <a:lnTo>
                      <a:pt x="86773" y="59150"/>
                    </a:lnTo>
                    <a:lnTo>
                      <a:pt x="27527" y="0"/>
                    </a:lnTo>
                    <a:lnTo>
                      <a:pt x="0" y="27527"/>
                    </a:lnTo>
                    <a:lnTo>
                      <a:pt x="59150" y="86773"/>
                    </a:lnTo>
                    <a:close/>
                  </a:path>
                </a:pathLst>
              </a:custGeom>
              <a:solidFill>
                <a:srgbClr val="EB87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9" name="任意多边形: 形状 118"/>
              <p:cNvSpPr/>
              <p:nvPr/>
            </p:nvSpPr>
            <p:spPr>
              <a:xfrm>
                <a:off x="9568053" y="3770566"/>
                <a:ext cx="173545" cy="173545"/>
              </a:xfrm>
              <a:custGeom>
                <a:avLst/>
                <a:gdLst>
                  <a:gd name="connsiteX0" fmla="*/ 0 w 173545"/>
                  <a:gd name="connsiteY0" fmla="*/ 145923 h 173545"/>
                  <a:gd name="connsiteX1" fmla="*/ 27527 w 173545"/>
                  <a:gd name="connsiteY1" fmla="*/ 173546 h 173545"/>
                  <a:gd name="connsiteX2" fmla="*/ 86773 w 173545"/>
                  <a:gd name="connsiteY2" fmla="*/ 114300 h 173545"/>
                  <a:gd name="connsiteX3" fmla="*/ 145923 w 173545"/>
                  <a:gd name="connsiteY3" fmla="*/ 173546 h 173545"/>
                  <a:gd name="connsiteX4" fmla="*/ 173545 w 173545"/>
                  <a:gd name="connsiteY4" fmla="*/ 145923 h 173545"/>
                  <a:gd name="connsiteX5" fmla="*/ 114300 w 173545"/>
                  <a:gd name="connsiteY5" fmla="*/ 86773 h 173545"/>
                  <a:gd name="connsiteX6" fmla="*/ 173545 w 173545"/>
                  <a:gd name="connsiteY6" fmla="*/ 27527 h 173545"/>
                  <a:gd name="connsiteX7" fmla="*/ 145923 w 173545"/>
                  <a:gd name="connsiteY7" fmla="*/ 0 h 173545"/>
                  <a:gd name="connsiteX8" fmla="*/ 86773 w 173545"/>
                  <a:gd name="connsiteY8" fmla="*/ 59150 h 173545"/>
                  <a:gd name="connsiteX9" fmla="*/ 27527 w 173545"/>
                  <a:gd name="connsiteY9" fmla="*/ 0 h 173545"/>
                  <a:gd name="connsiteX10" fmla="*/ 0 w 173545"/>
                  <a:gd name="connsiteY10" fmla="*/ 27527 h 173545"/>
                  <a:gd name="connsiteX11" fmla="*/ 59150 w 173545"/>
                  <a:gd name="connsiteY11" fmla="*/ 86773 h 173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3545" h="173545">
                    <a:moveTo>
                      <a:pt x="0" y="145923"/>
                    </a:moveTo>
                    <a:lnTo>
                      <a:pt x="27527" y="173546"/>
                    </a:lnTo>
                    <a:lnTo>
                      <a:pt x="86773" y="114300"/>
                    </a:lnTo>
                    <a:lnTo>
                      <a:pt x="145923" y="173546"/>
                    </a:lnTo>
                    <a:lnTo>
                      <a:pt x="173545" y="145923"/>
                    </a:lnTo>
                    <a:lnTo>
                      <a:pt x="114300" y="86773"/>
                    </a:lnTo>
                    <a:lnTo>
                      <a:pt x="173545" y="27527"/>
                    </a:lnTo>
                    <a:lnTo>
                      <a:pt x="145923" y="0"/>
                    </a:lnTo>
                    <a:lnTo>
                      <a:pt x="86773" y="59150"/>
                    </a:lnTo>
                    <a:lnTo>
                      <a:pt x="27527" y="0"/>
                    </a:lnTo>
                    <a:lnTo>
                      <a:pt x="0" y="27527"/>
                    </a:lnTo>
                    <a:lnTo>
                      <a:pt x="59150" y="86773"/>
                    </a:lnTo>
                    <a:close/>
                  </a:path>
                </a:pathLst>
              </a:custGeom>
              <a:solidFill>
                <a:srgbClr val="EB87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838200" y="1201739"/>
            <a:ext cx="8016479" cy="0"/>
          </a:xfrm>
          <a:prstGeom prst="line">
            <a:avLst/>
          </a:prstGeom>
          <a:ln>
            <a:solidFill>
              <a:srgbClr val="004C7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hape 13"/>
          <p:cNvSpPr txBox="1"/>
          <p:nvPr userDrawn="1"/>
        </p:nvSpPr>
        <p:spPr>
          <a:xfrm>
            <a:off x="8383376" y="752775"/>
            <a:ext cx="377822" cy="276981"/>
          </a:xfrm>
          <a:prstGeom prst="rect">
            <a:avLst/>
          </a:prstGeom>
          <a:noFill/>
          <a:ln>
            <a:noFill/>
          </a:ln>
        </p:spPr>
        <p:txBody>
          <a:bodyPr lIns="91413" tIns="45700" rIns="9141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600" b="0" i="0" u="none" strike="noStrike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Lato"/>
                <a:cs typeface="Lato"/>
                <a:sym typeface="Lato"/>
              </a:rPr>
            </a:fld>
            <a:endParaRPr lang="en-US" sz="1600" b="0" i="0" u="none" strike="noStrike" cap="none" spc="0" baseline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838200" y="1201739"/>
            <a:ext cx="8016479" cy="0"/>
          </a:xfrm>
          <a:prstGeom prst="line">
            <a:avLst/>
          </a:prstGeom>
          <a:ln>
            <a:solidFill>
              <a:srgbClr val="004C7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hape 13"/>
          <p:cNvSpPr txBox="1"/>
          <p:nvPr userDrawn="1"/>
        </p:nvSpPr>
        <p:spPr>
          <a:xfrm>
            <a:off x="8383376" y="752775"/>
            <a:ext cx="377822" cy="276981"/>
          </a:xfrm>
          <a:prstGeom prst="rect">
            <a:avLst/>
          </a:prstGeom>
          <a:noFill/>
          <a:ln>
            <a:noFill/>
          </a:ln>
        </p:spPr>
        <p:txBody>
          <a:bodyPr lIns="91413" tIns="45700" rIns="9141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600" b="0" i="0" u="none" strike="noStrike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Lato"/>
                <a:cs typeface="Lato"/>
                <a:sym typeface="Lato"/>
              </a:rPr>
            </a:fld>
            <a:endParaRPr lang="en-US" sz="1600" b="0" i="0" u="none" strike="noStrike" cap="none" spc="0" baseline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3" Type="http://schemas.openxmlformats.org/officeDocument/2006/relationships/theme" Target="../theme/theme1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png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image" Target="../media/image2.jpeg"/><Relationship Id="rId11" Type="http://schemas.openxmlformats.org/officeDocument/2006/relationships/notesSlide" Target="../notesSlides/notesSlide9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tags" Target="../tags/tag84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image" Target="../media/image2.jpeg"/><Relationship Id="rId11" Type="http://schemas.openxmlformats.org/officeDocument/2006/relationships/notesSlide" Target="../notesSlides/notesSlide10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7.png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image" Target="../media/image2.jpeg"/><Relationship Id="rId10" Type="http://schemas.openxmlformats.org/officeDocument/2006/relationships/notesSlide" Target="../notesSlides/notesSlide11.xml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3" Type="http://schemas.openxmlformats.org/officeDocument/2006/relationships/tags" Target="../tags/tag90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95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tags" Target="../tags/tag96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jpeg"/><Relationship Id="rId3" Type="http://schemas.openxmlformats.org/officeDocument/2006/relationships/image" Target="../media/image1.jpe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5.pn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97.xml"/><Relationship Id="rId3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.jpeg"/><Relationship Id="rId4" Type="http://schemas.openxmlformats.org/officeDocument/2006/relationships/image" Target="../media/image1.jpe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8" Type="http://schemas.openxmlformats.org/officeDocument/2006/relationships/notesSlide" Target="../notesSlides/notesSlide2.xml"/><Relationship Id="rId27" Type="http://schemas.openxmlformats.org/officeDocument/2006/relationships/slideLayout" Target="../slideLayouts/slideLayout7.xml"/><Relationship Id="rId26" Type="http://schemas.openxmlformats.org/officeDocument/2006/relationships/image" Target="../media/image1.jpeg"/><Relationship Id="rId25" Type="http://schemas.openxmlformats.org/officeDocument/2006/relationships/image" Target="../media/image2.jpeg"/><Relationship Id="rId24" Type="http://schemas.openxmlformats.org/officeDocument/2006/relationships/tags" Target="../tags/tag25.xml"/><Relationship Id="rId23" Type="http://schemas.openxmlformats.org/officeDocument/2006/relationships/tags" Target="../tags/tag24.xml"/><Relationship Id="rId22" Type="http://schemas.openxmlformats.org/officeDocument/2006/relationships/tags" Target="../tags/tag23.xml"/><Relationship Id="rId21" Type="http://schemas.openxmlformats.org/officeDocument/2006/relationships/tags" Target="../tags/tag22.xml"/><Relationship Id="rId20" Type="http://schemas.openxmlformats.org/officeDocument/2006/relationships/tags" Target="../tags/tag21.xml"/><Relationship Id="rId2" Type="http://schemas.openxmlformats.org/officeDocument/2006/relationships/tags" Target="../tags/tag3.xml"/><Relationship Id="rId19" Type="http://schemas.openxmlformats.org/officeDocument/2006/relationships/tags" Target="../tags/tag20.xml"/><Relationship Id="rId18" Type="http://schemas.openxmlformats.org/officeDocument/2006/relationships/tags" Target="../tags/tag19.xml"/><Relationship Id="rId17" Type="http://schemas.openxmlformats.org/officeDocument/2006/relationships/tags" Target="../tags/tag18.xml"/><Relationship Id="rId16" Type="http://schemas.openxmlformats.org/officeDocument/2006/relationships/tags" Target="../tags/tag17.xml"/><Relationship Id="rId15" Type="http://schemas.openxmlformats.org/officeDocument/2006/relationships/tags" Target="../tags/tag16.xml"/><Relationship Id="rId14" Type="http://schemas.openxmlformats.org/officeDocument/2006/relationships/tags" Target="../tags/tag15.xml"/><Relationship Id="rId13" Type="http://schemas.openxmlformats.org/officeDocument/2006/relationships/tags" Target="../tags/tag14.xml"/><Relationship Id="rId12" Type="http://schemas.openxmlformats.org/officeDocument/2006/relationships/tags" Target="../tags/tag13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5" Type="http://schemas.openxmlformats.org/officeDocument/2006/relationships/slideLayout" Target="../slideLayouts/slideLayout14.xml"/><Relationship Id="rId14" Type="http://schemas.openxmlformats.org/officeDocument/2006/relationships/image" Target="../media/image2.jpeg"/><Relationship Id="rId13" Type="http://schemas.openxmlformats.org/officeDocument/2006/relationships/image" Target="../media/image1.jpeg"/><Relationship Id="rId12" Type="http://schemas.openxmlformats.org/officeDocument/2006/relationships/tags" Target="../tags/tag37.xml"/><Relationship Id="rId11" Type="http://schemas.openxmlformats.org/officeDocument/2006/relationships/tags" Target="../tags/tag36.xml"/><Relationship Id="rId10" Type="http://schemas.openxmlformats.org/officeDocument/2006/relationships/tags" Target="../tags/tag35.xml"/><Relationship Id="rId1" Type="http://schemas.openxmlformats.org/officeDocument/2006/relationships/tags" Target="../tags/tag26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44.xml"/><Relationship Id="rId8" Type="http://schemas.openxmlformats.org/officeDocument/2006/relationships/tags" Target="../tags/tag43.xml"/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6" Type="http://schemas.openxmlformats.org/officeDocument/2006/relationships/notesSlide" Target="../notesSlides/notesSlide7.xml"/><Relationship Id="rId35" Type="http://schemas.openxmlformats.org/officeDocument/2006/relationships/slideLayout" Target="../slideLayouts/slideLayout7.xml"/><Relationship Id="rId34" Type="http://schemas.openxmlformats.org/officeDocument/2006/relationships/tags" Target="../tags/tag69.xml"/><Relationship Id="rId33" Type="http://schemas.openxmlformats.org/officeDocument/2006/relationships/tags" Target="../tags/tag68.xml"/><Relationship Id="rId32" Type="http://schemas.openxmlformats.org/officeDocument/2006/relationships/tags" Target="../tags/tag67.xml"/><Relationship Id="rId31" Type="http://schemas.openxmlformats.org/officeDocument/2006/relationships/tags" Target="../tags/tag66.xml"/><Relationship Id="rId30" Type="http://schemas.openxmlformats.org/officeDocument/2006/relationships/tags" Target="../tags/tag65.xml"/><Relationship Id="rId3" Type="http://schemas.openxmlformats.org/officeDocument/2006/relationships/tags" Target="../tags/tag38.xml"/><Relationship Id="rId29" Type="http://schemas.openxmlformats.org/officeDocument/2006/relationships/tags" Target="../tags/tag64.xml"/><Relationship Id="rId28" Type="http://schemas.openxmlformats.org/officeDocument/2006/relationships/tags" Target="../tags/tag63.xml"/><Relationship Id="rId27" Type="http://schemas.openxmlformats.org/officeDocument/2006/relationships/tags" Target="../tags/tag62.xml"/><Relationship Id="rId26" Type="http://schemas.openxmlformats.org/officeDocument/2006/relationships/tags" Target="../tags/tag61.xml"/><Relationship Id="rId25" Type="http://schemas.openxmlformats.org/officeDocument/2006/relationships/tags" Target="../tags/tag60.xml"/><Relationship Id="rId24" Type="http://schemas.openxmlformats.org/officeDocument/2006/relationships/tags" Target="../tags/tag59.xml"/><Relationship Id="rId23" Type="http://schemas.openxmlformats.org/officeDocument/2006/relationships/tags" Target="../tags/tag58.xml"/><Relationship Id="rId22" Type="http://schemas.openxmlformats.org/officeDocument/2006/relationships/tags" Target="../tags/tag57.xml"/><Relationship Id="rId21" Type="http://schemas.openxmlformats.org/officeDocument/2006/relationships/tags" Target="../tags/tag56.xml"/><Relationship Id="rId20" Type="http://schemas.openxmlformats.org/officeDocument/2006/relationships/tags" Target="../tags/tag55.xml"/><Relationship Id="rId2" Type="http://schemas.openxmlformats.org/officeDocument/2006/relationships/image" Target="../media/image2.jpeg"/><Relationship Id="rId19" Type="http://schemas.openxmlformats.org/officeDocument/2006/relationships/tags" Target="../tags/tag54.xml"/><Relationship Id="rId18" Type="http://schemas.openxmlformats.org/officeDocument/2006/relationships/tags" Target="../tags/tag53.xml"/><Relationship Id="rId17" Type="http://schemas.openxmlformats.org/officeDocument/2006/relationships/tags" Target="../tags/tag52.xml"/><Relationship Id="rId16" Type="http://schemas.openxmlformats.org/officeDocument/2006/relationships/tags" Target="../tags/tag51.xml"/><Relationship Id="rId15" Type="http://schemas.openxmlformats.org/officeDocument/2006/relationships/tags" Target="../tags/tag50.xml"/><Relationship Id="rId14" Type="http://schemas.openxmlformats.org/officeDocument/2006/relationships/tags" Target="../tags/tag49.xml"/><Relationship Id="rId13" Type="http://schemas.openxmlformats.org/officeDocument/2006/relationships/tags" Target="../tags/tag48.xml"/><Relationship Id="rId12" Type="http://schemas.openxmlformats.org/officeDocument/2006/relationships/tags" Target="../tags/tag47.xml"/><Relationship Id="rId11" Type="http://schemas.openxmlformats.org/officeDocument/2006/relationships/tags" Target="../tags/tag46.xml"/><Relationship Id="rId10" Type="http://schemas.openxmlformats.org/officeDocument/2006/relationships/tags" Target="../tags/tag45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2.png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image" Target="../media/image2.jpeg"/><Relationship Id="rId10" Type="http://schemas.openxmlformats.org/officeDocument/2006/relationships/notesSlide" Target="../notesSlides/notesSlide8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937248" y="2"/>
            <a:ext cx="2206786" cy="128336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" name="组合 12"/>
          <p:cNvGrpSpPr/>
          <p:nvPr/>
        </p:nvGrpSpPr>
        <p:grpSpPr>
          <a:xfrm>
            <a:off x="252413" y="1270000"/>
            <a:ext cx="8655050" cy="247651"/>
            <a:chOff x="252413" y="1109411"/>
            <a:chExt cx="8655217" cy="247986"/>
          </a:xfrm>
        </p:grpSpPr>
        <p:sp>
          <p:nvSpPr>
            <p:cNvPr id="8" name="矩形 7"/>
            <p:cNvSpPr/>
            <p:nvPr/>
          </p:nvSpPr>
          <p:spPr>
            <a:xfrm>
              <a:off x="252413" y="1109411"/>
              <a:ext cx="8639342" cy="72064"/>
            </a:xfrm>
            <a:prstGeom prst="rect">
              <a:avLst/>
            </a:prstGeom>
            <a:solidFill>
              <a:srgbClr val="0093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268288" y="1285333"/>
              <a:ext cx="8639342" cy="72064"/>
            </a:xfrm>
            <a:prstGeom prst="rect">
              <a:avLst/>
            </a:prstGeom>
            <a:solidFill>
              <a:srgbClr val="FF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rgbClr val="FFCC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5125" name="图片 1" descr="银川市妇幼保健院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5905" y="80645"/>
            <a:ext cx="1160780" cy="11093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6" name="文本框 1"/>
          <p:cNvSpPr txBox="1"/>
          <p:nvPr/>
        </p:nvSpPr>
        <p:spPr>
          <a:xfrm>
            <a:off x="899160" y="4751705"/>
            <a:ext cx="6967855" cy="54419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400" b="1" dirty="0">
                <a:solidFill>
                  <a:srgbClr val="1F4E7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授课教师：李麒麟</a:t>
            </a:r>
            <a:endParaRPr lang="zh-CN" altLang="en-US" sz="2400" b="1" dirty="0">
              <a:solidFill>
                <a:srgbClr val="1F4E79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7" name="文本框 4"/>
          <p:cNvSpPr txBox="1"/>
          <p:nvPr/>
        </p:nvSpPr>
        <p:spPr>
          <a:xfrm>
            <a:off x="3754120" y="5295901"/>
            <a:ext cx="1668780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endParaRPr lang="zh-CN" altLang="en-US" sz="2400">
              <a:solidFill>
                <a:srgbClr val="1F4E7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48582" name="矩形 1048662"/>
          <p:cNvSpPr/>
          <p:nvPr/>
        </p:nvSpPr>
        <p:spPr>
          <a:xfrm>
            <a:off x="635" y="2492798"/>
            <a:ext cx="9144000" cy="1217507"/>
          </a:xfrm>
          <a:prstGeom prst="rect">
            <a:avLst/>
          </a:prstGeom>
          <a:solidFill>
            <a:srgbClr val="009899"/>
          </a:solidFill>
          <a:ln>
            <a:noFill/>
          </a:ln>
        </p:spPr>
        <p:txBody>
          <a:bodyPr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</a:lstStyle>
          <a:p>
            <a:pPr lvl="0"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第二节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热疗法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en-US" altLang="zh-CN" sz="3200" b="1" dirty="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099" name="圆角矩形 54"/>
          <p:cNvSpPr/>
          <p:nvPr>
            <p:custDataLst>
              <p:tags r:id="rId3"/>
            </p:custDataLst>
          </p:nvPr>
        </p:nvSpPr>
        <p:spPr>
          <a:xfrm>
            <a:off x="969645" y="340995"/>
            <a:ext cx="6522085" cy="819785"/>
          </a:xfrm>
          <a:prstGeom prst="roundRect">
            <a:avLst>
              <a:gd name="adj" fmla="val 16667"/>
            </a:avLst>
          </a:prstGeom>
          <a:noFill/>
          <a:ln w="12700">
            <a:noFill/>
          </a:ln>
        </p:spPr>
        <p:txBody>
          <a:bodyPr lIns="81693" tIns="40847" rIns="81693" bIns="40847" anchor="ctr" anchorCtr="0"/>
          <a:p>
            <a:pPr algn="ctr" defTabSz="685800"/>
            <a:r>
              <a:rPr lang="zh-CN" altLang="zh-CN" sz="4000" b="1" dirty="0">
                <a:solidFill>
                  <a:srgbClr val="04447F"/>
                </a:solidFill>
                <a:latin typeface="微软雅黑" panose="020B0503020204020204" charset="-122"/>
                <a:ea typeface="微软雅黑" panose="020B0503020204020204" charset="-122"/>
              </a:rPr>
              <a:t>第十章</a:t>
            </a:r>
            <a:r>
              <a:rPr lang="en-US" altLang="zh-CN" sz="4000" b="1" dirty="0">
                <a:solidFill>
                  <a:srgbClr val="04447F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3200" b="1" dirty="0">
                <a:solidFill>
                  <a:srgbClr val="04447F"/>
                </a:solidFill>
                <a:latin typeface="微软雅黑" panose="020B0503020204020204" charset="-122"/>
                <a:ea typeface="微软雅黑" panose="020B0503020204020204" charset="-122"/>
              </a:rPr>
              <a:t>冷、热疗法</a:t>
            </a:r>
            <a:endParaRPr lang="zh-CN" altLang="en-US" sz="3200" b="1" dirty="0">
              <a:solidFill>
                <a:srgbClr val="04447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937248" y="2"/>
            <a:ext cx="2206786" cy="128336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8" name="组合 12"/>
          <p:cNvGrpSpPr/>
          <p:nvPr/>
        </p:nvGrpSpPr>
        <p:grpSpPr>
          <a:xfrm>
            <a:off x="217488" y="1286933"/>
            <a:ext cx="8655050" cy="247651"/>
            <a:chOff x="252413" y="1109411"/>
            <a:chExt cx="8655217" cy="247986"/>
          </a:xfrm>
        </p:grpSpPr>
        <p:sp>
          <p:nvSpPr>
            <p:cNvPr id="13" name="矩形 12"/>
            <p:cNvSpPr/>
            <p:nvPr/>
          </p:nvSpPr>
          <p:spPr>
            <a:xfrm>
              <a:off x="252413" y="1109411"/>
              <a:ext cx="8639342" cy="72064"/>
            </a:xfrm>
            <a:prstGeom prst="rect">
              <a:avLst/>
            </a:prstGeom>
            <a:solidFill>
              <a:srgbClr val="009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68288" y="1285333"/>
              <a:ext cx="8639342" cy="72064"/>
            </a:xfrm>
            <a:prstGeom prst="rect">
              <a:avLst/>
            </a:prstGeom>
            <a:solidFill>
              <a:srgbClr val="FF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rgbClr val="FFCC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6" name="椭圆 4"/>
          <p:cNvSpPr/>
          <p:nvPr/>
        </p:nvSpPr>
        <p:spPr>
          <a:xfrm>
            <a:off x="464878" y="332471"/>
            <a:ext cx="865050" cy="915566"/>
          </a:xfrm>
          <a:prstGeom prst="rect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36830" tIns="36830" rIns="36830" bIns="36830" numCol="1" spcCol="1270" anchor="ctr" anchorCtr="0">
            <a:noAutofit/>
          </a:bodyPr>
          <a:lstStyle/>
          <a:p>
            <a:pPr lvl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kern="1200" dirty="0" smtClean="0"/>
              <a:t>儿保科</a:t>
            </a:r>
            <a:endParaRPr lang="zh-CN" altLang="en-US" sz="2400" kern="1200" dirty="0"/>
          </a:p>
        </p:txBody>
      </p:sp>
      <p:pic>
        <p:nvPicPr>
          <p:cNvPr id="4" name="图片 1" descr="银川市妇幼保健院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0680" y="138430"/>
            <a:ext cx="1072515" cy="11093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390015" y="1311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热疗法的禁忌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732530" y="1593850"/>
            <a:ext cx="1804670" cy="16929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700020" y="5012690"/>
            <a:ext cx="1804670" cy="169291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5003800" y="5012690"/>
            <a:ext cx="1804670" cy="16929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5557520" y="2997200"/>
            <a:ext cx="1804670" cy="169291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979295" y="2996565"/>
            <a:ext cx="1804670" cy="16929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右箭头 19"/>
          <p:cNvSpPr/>
          <p:nvPr/>
        </p:nvSpPr>
        <p:spPr>
          <a:xfrm rot="19860000">
            <a:off x="3347720" y="2708275"/>
            <a:ext cx="431800" cy="431800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右箭头 20"/>
          <p:cNvSpPr/>
          <p:nvPr>
            <p:custDataLst>
              <p:tags r:id="rId4"/>
            </p:custDataLst>
          </p:nvPr>
        </p:nvSpPr>
        <p:spPr>
          <a:xfrm rot="14700000">
            <a:off x="2626995" y="4711065"/>
            <a:ext cx="431800" cy="431800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>
            <p:custDataLst>
              <p:tags r:id="rId5"/>
            </p:custDataLst>
          </p:nvPr>
        </p:nvSpPr>
        <p:spPr>
          <a:xfrm rot="10800000">
            <a:off x="4505325" y="5810885"/>
            <a:ext cx="431800" cy="431800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>
            <p:custDataLst>
              <p:tags r:id="rId6"/>
            </p:custDataLst>
          </p:nvPr>
        </p:nvSpPr>
        <p:spPr>
          <a:xfrm rot="6480000">
            <a:off x="6449060" y="4767580"/>
            <a:ext cx="431800" cy="43180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右箭头 23"/>
          <p:cNvSpPr/>
          <p:nvPr>
            <p:custDataLst>
              <p:tags r:id="rId7"/>
            </p:custDataLst>
          </p:nvPr>
        </p:nvSpPr>
        <p:spPr>
          <a:xfrm rot="1800000">
            <a:off x="5575300" y="2704465"/>
            <a:ext cx="431800" cy="43180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3780790" y="2031365"/>
            <a:ext cx="1823720" cy="8197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未明确诊断的急性腹痛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605145" y="3325495"/>
            <a:ext cx="1867535" cy="9442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面部危险三角区的感染</a:t>
            </a:r>
            <a:endParaRPr lang="zh-CN" altLang="en-US" sz="2400" b="1"/>
          </a:p>
        </p:txBody>
      </p:sp>
      <p:sp>
        <p:nvSpPr>
          <p:cNvPr id="27" name="文本框 26"/>
          <p:cNvSpPr txBox="1"/>
          <p:nvPr/>
        </p:nvSpPr>
        <p:spPr>
          <a:xfrm>
            <a:off x="5200650" y="5229860"/>
            <a:ext cx="1475740" cy="9493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各种脏器出血、出血性疾病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818130" y="5282565"/>
            <a:ext cx="17240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软组织损伤或扭伤的初期（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48h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endParaRPr lang="zh-CN" altLang="en-US" sz="2400"/>
          </a:p>
        </p:txBody>
      </p:sp>
      <p:sp>
        <p:nvSpPr>
          <p:cNvPr id="29" name="文本框 28"/>
          <p:cNvSpPr txBox="1"/>
          <p:nvPr/>
        </p:nvSpPr>
        <p:spPr>
          <a:xfrm>
            <a:off x="2513330" y="3577590"/>
            <a:ext cx="906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其他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2155" y="2117090"/>
            <a:ext cx="4022725" cy="34137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750" y="2061210"/>
            <a:ext cx="3447415" cy="3447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1"/>
      <p:bldP spid="5" grpId="1" animBg="1"/>
      <p:bldP spid="26" grpId="0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937248" y="2"/>
            <a:ext cx="2206786" cy="128336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8" name="组合 12"/>
          <p:cNvGrpSpPr/>
          <p:nvPr/>
        </p:nvGrpSpPr>
        <p:grpSpPr>
          <a:xfrm>
            <a:off x="217488" y="1286933"/>
            <a:ext cx="8655050" cy="247651"/>
            <a:chOff x="252413" y="1109411"/>
            <a:chExt cx="8655217" cy="247986"/>
          </a:xfrm>
        </p:grpSpPr>
        <p:sp>
          <p:nvSpPr>
            <p:cNvPr id="13" name="矩形 12"/>
            <p:cNvSpPr/>
            <p:nvPr/>
          </p:nvSpPr>
          <p:spPr>
            <a:xfrm>
              <a:off x="252413" y="1109411"/>
              <a:ext cx="8639342" cy="72064"/>
            </a:xfrm>
            <a:prstGeom prst="rect">
              <a:avLst/>
            </a:prstGeom>
            <a:solidFill>
              <a:srgbClr val="009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68288" y="1285333"/>
              <a:ext cx="8639342" cy="72064"/>
            </a:xfrm>
            <a:prstGeom prst="rect">
              <a:avLst/>
            </a:prstGeom>
            <a:solidFill>
              <a:srgbClr val="FF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rgbClr val="FFCC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6" name="椭圆 4"/>
          <p:cNvSpPr/>
          <p:nvPr/>
        </p:nvSpPr>
        <p:spPr>
          <a:xfrm>
            <a:off x="464878" y="332471"/>
            <a:ext cx="865050" cy="915566"/>
          </a:xfrm>
          <a:prstGeom prst="rect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36830" tIns="36830" rIns="36830" bIns="36830" numCol="1" spcCol="1270" anchor="ctr" anchorCtr="0">
            <a:noAutofit/>
          </a:bodyPr>
          <a:lstStyle/>
          <a:p>
            <a:pPr lvl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kern="1200" dirty="0" smtClean="0"/>
              <a:t>儿保科</a:t>
            </a:r>
            <a:endParaRPr lang="zh-CN" altLang="en-US" sz="2400" kern="1200" dirty="0"/>
          </a:p>
        </p:txBody>
      </p:sp>
      <p:pic>
        <p:nvPicPr>
          <p:cNvPr id="4" name="图片 1" descr="银川市妇幼保健院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0680" y="138430"/>
            <a:ext cx="1072515" cy="11093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390015" y="1311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热疗法的禁忌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732530" y="1593850"/>
            <a:ext cx="1804670" cy="16929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700020" y="5012690"/>
            <a:ext cx="1804670" cy="169291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5003800" y="5012690"/>
            <a:ext cx="1804670" cy="16929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5557520" y="2997200"/>
            <a:ext cx="1804670" cy="169291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979295" y="2996565"/>
            <a:ext cx="1804670" cy="16929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右箭头 19"/>
          <p:cNvSpPr/>
          <p:nvPr/>
        </p:nvSpPr>
        <p:spPr>
          <a:xfrm rot="19860000">
            <a:off x="3347720" y="2708275"/>
            <a:ext cx="431800" cy="431800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右箭头 20"/>
          <p:cNvSpPr/>
          <p:nvPr>
            <p:custDataLst>
              <p:tags r:id="rId4"/>
            </p:custDataLst>
          </p:nvPr>
        </p:nvSpPr>
        <p:spPr>
          <a:xfrm rot="14700000">
            <a:off x="2626995" y="4711065"/>
            <a:ext cx="431800" cy="431800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>
            <p:custDataLst>
              <p:tags r:id="rId5"/>
            </p:custDataLst>
          </p:nvPr>
        </p:nvSpPr>
        <p:spPr>
          <a:xfrm rot="10800000">
            <a:off x="4505325" y="5810885"/>
            <a:ext cx="431800" cy="431800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>
            <p:custDataLst>
              <p:tags r:id="rId6"/>
            </p:custDataLst>
          </p:nvPr>
        </p:nvSpPr>
        <p:spPr>
          <a:xfrm rot="6480000">
            <a:off x="6449060" y="4767580"/>
            <a:ext cx="431800" cy="43180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右箭头 23"/>
          <p:cNvSpPr/>
          <p:nvPr>
            <p:custDataLst>
              <p:tags r:id="rId7"/>
            </p:custDataLst>
          </p:nvPr>
        </p:nvSpPr>
        <p:spPr>
          <a:xfrm rot="1800000">
            <a:off x="5575300" y="2704465"/>
            <a:ext cx="431800" cy="43180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3780790" y="2031365"/>
            <a:ext cx="1823720" cy="8197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未明确诊断的急性腹痛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605145" y="3325495"/>
            <a:ext cx="1867535" cy="9442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面部危险三角区的感染</a:t>
            </a:r>
            <a:endParaRPr lang="zh-CN" altLang="en-US" sz="2400" b="1"/>
          </a:p>
        </p:txBody>
      </p:sp>
      <p:sp>
        <p:nvSpPr>
          <p:cNvPr id="27" name="文本框 26"/>
          <p:cNvSpPr txBox="1"/>
          <p:nvPr/>
        </p:nvSpPr>
        <p:spPr>
          <a:xfrm>
            <a:off x="5200650" y="5229860"/>
            <a:ext cx="1475740" cy="9493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各种脏器出血、出血性疾病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818130" y="5282565"/>
            <a:ext cx="17240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软组织损伤或扭伤的初期（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48h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endParaRPr lang="zh-CN" altLang="en-US" sz="2400"/>
          </a:p>
        </p:txBody>
      </p:sp>
      <p:sp>
        <p:nvSpPr>
          <p:cNvPr id="29" name="文本框 28"/>
          <p:cNvSpPr txBox="1"/>
          <p:nvPr/>
        </p:nvSpPr>
        <p:spPr>
          <a:xfrm>
            <a:off x="2513330" y="3577590"/>
            <a:ext cx="906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其他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8365" y="2176145"/>
            <a:ext cx="3891280" cy="350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680" y="2176145"/>
            <a:ext cx="3859530" cy="3350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1"/>
      <p:bldP spid="5" grpId="1" animBg="1"/>
      <p:bldP spid="27" grpId="0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937248" y="2"/>
            <a:ext cx="2206786" cy="128336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8" name="组合 12"/>
          <p:cNvGrpSpPr/>
          <p:nvPr/>
        </p:nvGrpSpPr>
        <p:grpSpPr>
          <a:xfrm>
            <a:off x="217488" y="1286933"/>
            <a:ext cx="8655050" cy="247651"/>
            <a:chOff x="252413" y="1109411"/>
            <a:chExt cx="8655217" cy="247986"/>
          </a:xfrm>
        </p:grpSpPr>
        <p:sp>
          <p:nvSpPr>
            <p:cNvPr id="13" name="矩形 12"/>
            <p:cNvSpPr/>
            <p:nvPr/>
          </p:nvSpPr>
          <p:spPr>
            <a:xfrm>
              <a:off x="252413" y="1109411"/>
              <a:ext cx="8639342" cy="72064"/>
            </a:xfrm>
            <a:prstGeom prst="rect">
              <a:avLst/>
            </a:prstGeom>
            <a:solidFill>
              <a:srgbClr val="009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68288" y="1285333"/>
              <a:ext cx="8639342" cy="72064"/>
            </a:xfrm>
            <a:prstGeom prst="rect">
              <a:avLst/>
            </a:prstGeom>
            <a:solidFill>
              <a:srgbClr val="FF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rgbClr val="FFCC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6" name="椭圆 4"/>
          <p:cNvSpPr/>
          <p:nvPr/>
        </p:nvSpPr>
        <p:spPr>
          <a:xfrm>
            <a:off x="464878" y="332471"/>
            <a:ext cx="865050" cy="915566"/>
          </a:xfrm>
          <a:prstGeom prst="rect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36830" tIns="36830" rIns="36830" bIns="36830" numCol="1" spcCol="1270" anchor="ctr" anchorCtr="0">
            <a:noAutofit/>
          </a:bodyPr>
          <a:lstStyle/>
          <a:p>
            <a:pPr lvl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kern="1200" dirty="0" smtClean="0"/>
              <a:t>儿保科</a:t>
            </a:r>
            <a:endParaRPr lang="zh-CN" altLang="en-US" sz="2400" kern="1200" dirty="0"/>
          </a:p>
        </p:txBody>
      </p:sp>
      <p:pic>
        <p:nvPicPr>
          <p:cNvPr id="4" name="图片 1" descr="银川市妇幼保健院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0680" y="138430"/>
            <a:ext cx="1072515" cy="11093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390015" y="1311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热疗法的禁忌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732530" y="1593850"/>
            <a:ext cx="1804670" cy="16929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700020" y="5012690"/>
            <a:ext cx="1804670" cy="169291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5003800" y="5012690"/>
            <a:ext cx="1804670" cy="16929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5557520" y="2997200"/>
            <a:ext cx="1804670" cy="169291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979295" y="2996565"/>
            <a:ext cx="1804670" cy="16929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右箭头 19"/>
          <p:cNvSpPr/>
          <p:nvPr/>
        </p:nvSpPr>
        <p:spPr>
          <a:xfrm rot="19860000">
            <a:off x="3347720" y="2708275"/>
            <a:ext cx="431800" cy="431800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右箭头 20"/>
          <p:cNvSpPr/>
          <p:nvPr>
            <p:custDataLst>
              <p:tags r:id="rId4"/>
            </p:custDataLst>
          </p:nvPr>
        </p:nvSpPr>
        <p:spPr>
          <a:xfrm rot="14700000">
            <a:off x="2626995" y="4711065"/>
            <a:ext cx="431800" cy="431800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>
            <p:custDataLst>
              <p:tags r:id="rId5"/>
            </p:custDataLst>
          </p:nvPr>
        </p:nvSpPr>
        <p:spPr>
          <a:xfrm rot="10800000">
            <a:off x="4505325" y="5810885"/>
            <a:ext cx="431800" cy="431800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>
            <p:custDataLst>
              <p:tags r:id="rId6"/>
            </p:custDataLst>
          </p:nvPr>
        </p:nvSpPr>
        <p:spPr>
          <a:xfrm rot="6480000">
            <a:off x="6449060" y="4767580"/>
            <a:ext cx="431800" cy="43180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右箭头 23"/>
          <p:cNvSpPr/>
          <p:nvPr>
            <p:custDataLst>
              <p:tags r:id="rId7"/>
            </p:custDataLst>
          </p:nvPr>
        </p:nvSpPr>
        <p:spPr>
          <a:xfrm rot="1800000">
            <a:off x="5575300" y="2704465"/>
            <a:ext cx="431800" cy="43180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3780790" y="2031365"/>
            <a:ext cx="1823720" cy="8197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未明确诊断的急性腹痛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605145" y="3325495"/>
            <a:ext cx="1867535" cy="9442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面部危险三角区的感染</a:t>
            </a:r>
            <a:endParaRPr lang="zh-CN" altLang="en-US" sz="2400" b="1"/>
          </a:p>
        </p:txBody>
      </p:sp>
      <p:sp>
        <p:nvSpPr>
          <p:cNvPr id="27" name="文本框 26"/>
          <p:cNvSpPr txBox="1"/>
          <p:nvPr/>
        </p:nvSpPr>
        <p:spPr>
          <a:xfrm>
            <a:off x="5200650" y="5229860"/>
            <a:ext cx="1475740" cy="9493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各种脏器出血、出血性疾病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818130" y="5282565"/>
            <a:ext cx="17240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软组织损伤或扭伤的初期（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48h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endParaRPr lang="zh-CN" altLang="en-US" sz="2400"/>
          </a:p>
        </p:txBody>
      </p:sp>
      <p:sp>
        <p:nvSpPr>
          <p:cNvPr id="29" name="文本框 28"/>
          <p:cNvSpPr txBox="1"/>
          <p:nvPr/>
        </p:nvSpPr>
        <p:spPr>
          <a:xfrm>
            <a:off x="2513330" y="3577590"/>
            <a:ext cx="906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其他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5785" y="1950085"/>
            <a:ext cx="5737225" cy="4258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1"/>
      <p:bldP spid="5" grpId="1" animBg="1"/>
      <p:bldP spid="28" grpId="0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937248" y="2"/>
            <a:ext cx="2206786" cy="128336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8" name="组合 12"/>
          <p:cNvGrpSpPr/>
          <p:nvPr/>
        </p:nvGrpSpPr>
        <p:grpSpPr>
          <a:xfrm>
            <a:off x="217488" y="1286933"/>
            <a:ext cx="8655050" cy="247651"/>
            <a:chOff x="252413" y="1109411"/>
            <a:chExt cx="8655217" cy="247986"/>
          </a:xfrm>
        </p:grpSpPr>
        <p:sp>
          <p:nvSpPr>
            <p:cNvPr id="13" name="矩形 12"/>
            <p:cNvSpPr/>
            <p:nvPr/>
          </p:nvSpPr>
          <p:spPr>
            <a:xfrm>
              <a:off x="252413" y="1109411"/>
              <a:ext cx="8639342" cy="72064"/>
            </a:xfrm>
            <a:prstGeom prst="rect">
              <a:avLst/>
            </a:prstGeom>
            <a:solidFill>
              <a:srgbClr val="009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68288" y="1285333"/>
              <a:ext cx="8639342" cy="72064"/>
            </a:xfrm>
            <a:prstGeom prst="rect">
              <a:avLst/>
            </a:prstGeom>
            <a:solidFill>
              <a:srgbClr val="FF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rgbClr val="FFCC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6" name="椭圆 4"/>
          <p:cNvSpPr/>
          <p:nvPr/>
        </p:nvSpPr>
        <p:spPr>
          <a:xfrm>
            <a:off x="464878" y="332471"/>
            <a:ext cx="865050" cy="915566"/>
          </a:xfrm>
          <a:prstGeom prst="rect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36830" tIns="36830" rIns="36830" bIns="36830" numCol="1" spcCol="1270" anchor="ctr" anchorCtr="0">
            <a:noAutofit/>
          </a:bodyPr>
          <a:lstStyle/>
          <a:p>
            <a:pPr lvl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kern="1200" dirty="0" smtClean="0"/>
              <a:t>儿保科</a:t>
            </a:r>
            <a:endParaRPr lang="zh-CN" altLang="en-US" sz="2400" kern="1200" dirty="0"/>
          </a:p>
        </p:txBody>
      </p:sp>
      <p:pic>
        <p:nvPicPr>
          <p:cNvPr id="4" name="图片 1" descr="银川市妇幼保健院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0680" y="138430"/>
            <a:ext cx="1072515" cy="11093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390015" y="1311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热疗法的禁忌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732530" y="1593850"/>
            <a:ext cx="1804670" cy="16929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700020" y="5012690"/>
            <a:ext cx="1804670" cy="169291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5003800" y="5012690"/>
            <a:ext cx="1804670" cy="16929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5557520" y="2997200"/>
            <a:ext cx="1804670" cy="169291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979295" y="2996565"/>
            <a:ext cx="1804670" cy="16929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右箭头 19"/>
          <p:cNvSpPr/>
          <p:nvPr/>
        </p:nvSpPr>
        <p:spPr>
          <a:xfrm rot="19860000">
            <a:off x="3347720" y="2708275"/>
            <a:ext cx="431800" cy="431800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右箭头 20"/>
          <p:cNvSpPr/>
          <p:nvPr>
            <p:custDataLst>
              <p:tags r:id="rId4"/>
            </p:custDataLst>
          </p:nvPr>
        </p:nvSpPr>
        <p:spPr>
          <a:xfrm rot="14700000">
            <a:off x="2626995" y="4711065"/>
            <a:ext cx="431800" cy="431800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>
            <p:custDataLst>
              <p:tags r:id="rId5"/>
            </p:custDataLst>
          </p:nvPr>
        </p:nvSpPr>
        <p:spPr>
          <a:xfrm rot="10800000">
            <a:off x="4505325" y="5810885"/>
            <a:ext cx="431800" cy="431800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>
            <p:custDataLst>
              <p:tags r:id="rId6"/>
            </p:custDataLst>
          </p:nvPr>
        </p:nvSpPr>
        <p:spPr>
          <a:xfrm rot="6480000">
            <a:off x="6449060" y="4767580"/>
            <a:ext cx="431800" cy="43180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右箭头 23"/>
          <p:cNvSpPr/>
          <p:nvPr>
            <p:custDataLst>
              <p:tags r:id="rId7"/>
            </p:custDataLst>
          </p:nvPr>
        </p:nvSpPr>
        <p:spPr>
          <a:xfrm rot="1800000">
            <a:off x="5575300" y="2704465"/>
            <a:ext cx="431800" cy="43180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3780790" y="2031365"/>
            <a:ext cx="1823720" cy="8197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未明确诊断的急性腹痛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605145" y="3325495"/>
            <a:ext cx="1867535" cy="9442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面部危险三角区的感染</a:t>
            </a:r>
            <a:endParaRPr lang="zh-CN" altLang="en-US" sz="2400" b="1"/>
          </a:p>
        </p:txBody>
      </p:sp>
      <p:sp>
        <p:nvSpPr>
          <p:cNvPr id="27" name="文本框 26"/>
          <p:cNvSpPr txBox="1"/>
          <p:nvPr/>
        </p:nvSpPr>
        <p:spPr>
          <a:xfrm>
            <a:off x="5200650" y="5229860"/>
            <a:ext cx="1475740" cy="9493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各种脏器出血、出血性疾病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818130" y="5282565"/>
            <a:ext cx="17240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软组织损伤或扭伤的初期（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48h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endParaRPr lang="zh-CN" altLang="en-US" sz="2400"/>
          </a:p>
        </p:txBody>
      </p:sp>
      <p:sp>
        <p:nvSpPr>
          <p:cNvPr id="29" name="文本框 28"/>
          <p:cNvSpPr txBox="1"/>
          <p:nvPr/>
        </p:nvSpPr>
        <p:spPr>
          <a:xfrm>
            <a:off x="2513330" y="3577590"/>
            <a:ext cx="906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其他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1"/>
      <p:bldP spid="5" grpId="1" animBg="1"/>
      <p:bldP spid="29" grpId="0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937248" y="2"/>
            <a:ext cx="2206786" cy="128336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8" name="组合 12"/>
          <p:cNvGrpSpPr/>
          <p:nvPr/>
        </p:nvGrpSpPr>
        <p:grpSpPr>
          <a:xfrm>
            <a:off x="217488" y="1286933"/>
            <a:ext cx="8655050" cy="247651"/>
            <a:chOff x="252413" y="1109411"/>
            <a:chExt cx="8655217" cy="247986"/>
          </a:xfrm>
        </p:grpSpPr>
        <p:sp>
          <p:nvSpPr>
            <p:cNvPr id="13" name="矩形 12"/>
            <p:cNvSpPr/>
            <p:nvPr/>
          </p:nvSpPr>
          <p:spPr>
            <a:xfrm>
              <a:off x="252413" y="1109411"/>
              <a:ext cx="8639342" cy="72064"/>
            </a:xfrm>
            <a:prstGeom prst="rect">
              <a:avLst/>
            </a:prstGeom>
            <a:solidFill>
              <a:srgbClr val="009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68288" y="1285333"/>
              <a:ext cx="8639342" cy="72064"/>
            </a:xfrm>
            <a:prstGeom prst="rect">
              <a:avLst/>
            </a:prstGeom>
            <a:solidFill>
              <a:srgbClr val="FF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rgbClr val="FFCC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6" name="椭圆 4"/>
          <p:cNvSpPr/>
          <p:nvPr/>
        </p:nvSpPr>
        <p:spPr>
          <a:xfrm>
            <a:off x="464878" y="332471"/>
            <a:ext cx="865050" cy="915566"/>
          </a:xfrm>
          <a:prstGeom prst="rect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36830" tIns="36830" rIns="36830" bIns="36830" numCol="1" spcCol="1270" anchor="ctr" anchorCtr="0">
            <a:noAutofit/>
          </a:bodyPr>
          <a:lstStyle/>
          <a:p>
            <a:pPr lvl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kern="1200" dirty="0" smtClean="0"/>
              <a:t>儿保科</a:t>
            </a:r>
            <a:endParaRPr lang="zh-CN" altLang="en-US" sz="2400" kern="1200" dirty="0"/>
          </a:p>
        </p:txBody>
      </p:sp>
      <p:pic>
        <p:nvPicPr>
          <p:cNvPr id="4" name="图片 1" descr="银川市妇幼保健院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0680" y="138430"/>
            <a:ext cx="1072515" cy="11093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390015" y="1311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热疗法的禁忌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056130" y="1530985"/>
            <a:ext cx="5403215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50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心、肝、肾功能不全者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fontAlgn="auto">
              <a:lnSpc>
                <a:spcPct val="150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皮肤湿疹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fontAlgn="auto">
              <a:lnSpc>
                <a:spcPct val="150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急性炎症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fontAlgn="auto">
              <a:lnSpc>
                <a:spcPct val="150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孕妇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fontAlgn="auto">
              <a:lnSpc>
                <a:spcPct val="150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5.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金属移植物部位、人工关节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fontAlgn="auto">
              <a:lnSpc>
                <a:spcPct val="150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6.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恶性病变部位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fontAlgn="auto">
              <a:lnSpc>
                <a:spcPct val="150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7.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睾丸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fontAlgn="auto">
              <a:lnSpc>
                <a:spcPct val="150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8.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麻痹、感觉异常者</a:t>
            </a:r>
            <a:endParaRPr lang="zh-CN" altLang="en-US" sz="2800" b="1"/>
          </a:p>
        </p:txBody>
      </p:sp>
      <p:sp>
        <p:nvSpPr>
          <p:cNvPr id="31" name="圆角矩形 30"/>
          <p:cNvSpPr/>
          <p:nvPr/>
        </p:nvSpPr>
        <p:spPr>
          <a:xfrm>
            <a:off x="1555115" y="1675130"/>
            <a:ext cx="5909310" cy="5034280"/>
          </a:xfrm>
          <a:prstGeom prst="roundRect">
            <a:avLst/>
          </a:prstGeom>
          <a:noFill/>
          <a:ln w="66675" cmpd="sng">
            <a:solidFill>
              <a:schemeClr val="accent1">
                <a:shade val="50000"/>
              </a:schemeClr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937248" y="2"/>
            <a:ext cx="2206786" cy="128336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8" name="组合 12"/>
          <p:cNvGrpSpPr/>
          <p:nvPr/>
        </p:nvGrpSpPr>
        <p:grpSpPr>
          <a:xfrm>
            <a:off x="217488" y="1286933"/>
            <a:ext cx="8655050" cy="247651"/>
            <a:chOff x="252413" y="1109411"/>
            <a:chExt cx="8655217" cy="247986"/>
          </a:xfrm>
        </p:grpSpPr>
        <p:sp>
          <p:nvSpPr>
            <p:cNvPr id="13" name="矩形 12"/>
            <p:cNvSpPr/>
            <p:nvPr/>
          </p:nvSpPr>
          <p:spPr>
            <a:xfrm>
              <a:off x="252413" y="1109411"/>
              <a:ext cx="8639342" cy="72064"/>
            </a:xfrm>
            <a:prstGeom prst="rect">
              <a:avLst/>
            </a:prstGeom>
            <a:solidFill>
              <a:srgbClr val="009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68288" y="1285333"/>
              <a:ext cx="8639342" cy="72064"/>
            </a:xfrm>
            <a:prstGeom prst="rect">
              <a:avLst/>
            </a:prstGeom>
            <a:solidFill>
              <a:srgbClr val="FF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rgbClr val="FFCC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6" name="椭圆 4"/>
          <p:cNvSpPr/>
          <p:nvPr/>
        </p:nvSpPr>
        <p:spPr>
          <a:xfrm>
            <a:off x="464878" y="332471"/>
            <a:ext cx="865050" cy="915566"/>
          </a:xfrm>
          <a:prstGeom prst="rect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36830" tIns="36830" rIns="36830" bIns="36830" numCol="1" spcCol="1270" anchor="ctr" anchorCtr="0">
            <a:noAutofit/>
          </a:bodyPr>
          <a:lstStyle/>
          <a:p>
            <a:pPr lvl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kern="1200" dirty="0" smtClean="0"/>
              <a:t>儿保科</a:t>
            </a:r>
            <a:endParaRPr lang="zh-CN" altLang="en-US" sz="2400" kern="1200" dirty="0"/>
          </a:p>
        </p:txBody>
      </p:sp>
      <p:pic>
        <p:nvPicPr>
          <p:cNvPr id="4" name="图片 1" descr="银川市妇幼保健院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0680" y="138430"/>
            <a:ext cx="1072515" cy="11093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390015" y="1311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zh-CN" b="1">
                <a:latin typeface="微软雅黑" panose="020B0503020204020204" charset="-122"/>
                <a:ea typeface="微软雅黑" panose="020B0503020204020204" charset="-122"/>
              </a:rPr>
              <a:t>知识拓展</a:t>
            </a:r>
            <a:endParaRPr lang="zh-CN" altLang="zh-CN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6605974f3718f40dc777bd029cead1f7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8330" y="1638300"/>
            <a:ext cx="7858125" cy="4251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51910" y="3390900"/>
            <a:ext cx="5295900" cy="3467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" y="3573145"/>
            <a:ext cx="4162425" cy="33127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37248" y="2"/>
            <a:ext cx="2206786" cy="128336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8" name="组合 12"/>
          <p:cNvGrpSpPr/>
          <p:nvPr/>
        </p:nvGrpSpPr>
        <p:grpSpPr>
          <a:xfrm>
            <a:off x="217488" y="1286933"/>
            <a:ext cx="8655050" cy="247651"/>
            <a:chOff x="252413" y="1109411"/>
            <a:chExt cx="8655217" cy="247986"/>
          </a:xfrm>
        </p:grpSpPr>
        <p:sp>
          <p:nvSpPr>
            <p:cNvPr id="13" name="矩形 12"/>
            <p:cNvSpPr/>
            <p:nvPr/>
          </p:nvSpPr>
          <p:spPr>
            <a:xfrm>
              <a:off x="252413" y="1109411"/>
              <a:ext cx="8639342" cy="72064"/>
            </a:xfrm>
            <a:prstGeom prst="rect">
              <a:avLst/>
            </a:prstGeom>
            <a:solidFill>
              <a:srgbClr val="009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68288" y="1285333"/>
              <a:ext cx="8639342" cy="72064"/>
            </a:xfrm>
            <a:prstGeom prst="rect">
              <a:avLst/>
            </a:prstGeom>
            <a:solidFill>
              <a:srgbClr val="FF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rgbClr val="FFCC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6" name="椭圆 4"/>
          <p:cNvSpPr/>
          <p:nvPr/>
        </p:nvSpPr>
        <p:spPr>
          <a:xfrm>
            <a:off x="464878" y="332471"/>
            <a:ext cx="865050" cy="915566"/>
          </a:xfrm>
          <a:prstGeom prst="rect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36830" tIns="36830" rIns="36830" bIns="36830" numCol="1" spcCol="1270" anchor="ctr" anchorCtr="0">
            <a:noAutofit/>
          </a:bodyPr>
          <a:lstStyle/>
          <a:p>
            <a:pPr lvl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kern="1200" dirty="0" smtClean="0"/>
              <a:t>儿保科</a:t>
            </a:r>
            <a:endParaRPr lang="zh-CN" altLang="en-US" sz="2400" kern="1200" dirty="0"/>
          </a:p>
        </p:txBody>
      </p:sp>
      <p:pic>
        <p:nvPicPr>
          <p:cNvPr id="4" name="图片 1" descr="银川市妇幼保健院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0680" y="138430"/>
            <a:ext cx="1072515" cy="11093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612900" y="303445"/>
            <a:ext cx="3048000" cy="76835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4400" b="1">
                <a:latin typeface="微软雅黑" panose="020B0503020204020204" charset="-122"/>
                <a:ea typeface="微软雅黑" panose="020B0503020204020204" charset="-122"/>
              </a:rPr>
              <a:t>知识拓展</a:t>
            </a:r>
            <a:endParaRPr lang="zh-CN" altLang="en-US" sz="4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33680" y="1398270"/>
            <a:ext cx="8493125" cy="432371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indent="0" algn="l" fontAlgn="auto">
              <a:lnSpc>
                <a:spcPct val="150000"/>
              </a:lnSpc>
            </a:pP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800" b="1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低温烫伤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fontAlgn="auto">
              <a:lnSpc>
                <a:spcPct val="150000"/>
              </a:lnSpc>
            </a:pP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是指温度为</a:t>
            </a:r>
            <a:r>
              <a:rPr lang="en-US" altLang="zh-CN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43℃-60℃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的致热源长时间与皮肤接触，造成热蓄积和渗透，引发从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真皮浅层向真皮深层及皮下各层组织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的渐进损伤和坏死。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rcRect b="11449"/>
          <a:stretch>
            <a:fillRect/>
          </a:stretch>
        </p:blipFill>
        <p:spPr>
          <a:xfrm>
            <a:off x="827405" y="1925320"/>
            <a:ext cx="7777480" cy="38652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4030" y="1749425"/>
            <a:ext cx="6638925" cy="40309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690" y="1605280"/>
            <a:ext cx="7264400" cy="4358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331278" y="2133918"/>
            <a:ext cx="2511425" cy="2511425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37248" y="2"/>
            <a:ext cx="2206786" cy="128336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8" name="组合 12"/>
          <p:cNvGrpSpPr/>
          <p:nvPr/>
        </p:nvGrpSpPr>
        <p:grpSpPr>
          <a:xfrm>
            <a:off x="217488" y="1286933"/>
            <a:ext cx="8655050" cy="247651"/>
            <a:chOff x="252413" y="1109411"/>
            <a:chExt cx="8655217" cy="247986"/>
          </a:xfrm>
        </p:grpSpPr>
        <p:sp>
          <p:nvSpPr>
            <p:cNvPr id="13" name="矩形 12"/>
            <p:cNvSpPr/>
            <p:nvPr/>
          </p:nvSpPr>
          <p:spPr>
            <a:xfrm>
              <a:off x="252413" y="1109411"/>
              <a:ext cx="8639342" cy="72064"/>
            </a:xfrm>
            <a:prstGeom prst="rect">
              <a:avLst/>
            </a:prstGeom>
            <a:solidFill>
              <a:srgbClr val="009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68288" y="1285333"/>
              <a:ext cx="8639342" cy="72064"/>
            </a:xfrm>
            <a:prstGeom prst="rect">
              <a:avLst/>
            </a:prstGeom>
            <a:solidFill>
              <a:srgbClr val="FF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rgbClr val="FFCC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6" name="椭圆 4"/>
          <p:cNvSpPr/>
          <p:nvPr/>
        </p:nvSpPr>
        <p:spPr>
          <a:xfrm>
            <a:off x="464878" y="332471"/>
            <a:ext cx="865050" cy="915566"/>
          </a:xfrm>
          <a:prstGeom prst="rect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36830" tIns="36830" rIns="36830" bIns="36830" numCol="1" spcCol="1270" anchor="ctr" anchorCtr="0">
            <a:noAutofit/>
          </a:bodyPr>
          <a:lstStyle/>
          <a:p>
            <a:pPr lvl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kern="1200" dirty="0" smtClean="0"/>
              <a:t>儿保科</a:t>
            </a:r>
            <a:endParaRPr lang="zh-CN" altLang="en-US" sz="2400" kern="1200" dirty="0"/>
          </a:p>
        </p:txBody>
      </p:sp>
      <p:pic>
        <p:nvPicPr>
          <p:cNvPr id="4" name="图片 1" descr="银川市妇幼保健院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0680" y="138430"/>
            <a:ext cx="1072515" cy="11093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912495" y="1619250"/>
            <a:ext cx="7536815" cy="309245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indent="0" algn="l" fontAlgn="auto">
              <a:lnSpc>
                <a:spcPct val="150000"/>
              </a:lnSpc>
            </a:pPr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       </a:t>
            </a:r>
            <a:endParaRPr lang="zh-CN" altLang="en-US" sz="20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73555" y="424180"/>
            <a:ext cx="3725545" cy="76835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4400" b="1">
                <a:latin typeface="Arial" panose="020B0604020202020204" pitchFamily="34" charset="0"/>
                <a:ea typeface="微软雅黑" panose="020B0503020204020204" charset="-122"/>
              </a:rPr>
              <a:t>课后小测验</a:t>
            </a:r>
            <a:endParaRPr lang="zh-CN" altLang="en-US" sz="4400" b="1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540" y="2806065"/>
            <a:ext cx="1388745" cy="1311275"/>
          </a:xfrm>
          <a:prstGeom prst="rect">
            <a:avLst/>
          </a:prstGeom>
        </p:spPr>
      </p:pic>
      <p:pic>
        <p:nvPicPr>
          <p:cNvPr id="93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006975" y="2205990"/>
            <a:ext cx="2941955" cy="2511425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070735" y="4966970"/>
            <a:ext cx="1273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 kern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课后检测</a:t>
            </a:r>
            <a:endParaRPr lang="zh-CN" altLang="en-US" b="1" kern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5" name="矩形 9"/>
          <p:cNvSpPr>
            <a:spLocks noChangeArrowheads="1"/>
          </p:cNvSpPr>
          <p:nvPr/>
        </p:nvSpPr>
        <p:spPr bwMode="auto">
          <a:xfrm>
            <a:off x="5861050" y="4938713"/>
            <a:ext cx="15398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课后作业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15915" y="3173645"/>
            <a:ext cx="3048000" cy="39878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2000">
                <a:latin typeface="Arial" panose="020B0604020202020204" pitchFamily="34" charset="0"/>
                <a:ea typeface="微软雅黑" panose="020B0503020204020204" charset="-122"/>
              </a:rPr>
              <a:t>预习热疗法的方法</a:t>
            </a:r>
            <a:endParaRPr lang="zh-CN" altLang="en-US" sz="20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937248" y="2"/>
            <a:ext cx="2206786" cy="128336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8" name="组合 12"/>
          <p:cNvGrpSpPr/>
          <p:nvPr/>
        </p:nvGrpSpPr>
        <p:grpSpPr>
          <a:xfrm>
            <a:off x="217488" y="1286933"/>
            <a:ext cx="8655050" cy="247651"/>
            <a:chOff x="252413" y="1109411"/>
            <a:chExt cx="8655217" cy="247986"/>
          </a:xfrm>
        </p:grpSpPr>
        <p:sp>
          <p:nvSpPr>
            <p:cNvPr id="13" name="矩形 12"/>
            <p:cNvSpPr/>
            <p:nvPr/>
          </p:nvSpPr>
          <p:spPr>
            <a:xfrm>
              <a:off x="252413" y="1109411"/>
              <a:ext cx="8639342" cy="72064"/>
            </a:xfrm>
            <a:prstGeom prst="rect">
              <a:avLst/>
            </a:prstGeom>
            <a:solidFill>
              <a:srgbClr val="009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68288" y="1285333"/>
              <a:ext cx="8639342" cy="72064"/>
            </a:xfrm>
            <a:prstGeom prst="rect">
              <a:avLst/>
            </a:prstGeom>
            <a:solidFill>
              <a:srgbClr val="FF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rgbClr val="FFCC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6" name="椭圆 4"/>
          <p:cNvSpPr/>
          <p:nvPr/>
        </p:nvSpPr>
        <p:spPr>
          <a:xfrm>
            <a:off x="464878" y="332471"/>
            <a:ext cx="865050" cy="915566"/>
          </a:xfrm>
          <a:prstGeom prst="rect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36830" tIns="36830" rIns="36830" bIns="36830" numCol="1" spcCol="1270" anchor="ctr" anchorCtr="0">
            <a:noAutofit/>
          </a:bodyPr>
          <a:lstStyle/>
          <a:p>
            <a:pPr lvl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kern="1200" dirty="0" smtClean="0"/>
              <a:t>儿保科</a:t>
            </a:r>
            <a:endParaRPr lang="zh-CN" altLang="en-US" sz="2400" kern="1200" dirty="0"/>
          </a:p>
        </p:txBody>
      </p:sp>
      <p:pic>
        <p:nvPicPr>
          <p:cNvPr id="4" name="图片 1" descr="银川市妇幼保健院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0680" y="138430"/>
            <a:ext cx="1072515" cy="11093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1773555" y="424180"/>
            <a:ext cx="3725545" cy="76835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4400" b="1">
                <a:latin typeface="Arial" panose="020B0604020202020204" pitchFamily="34" charset="0"/>
                <a:ea typeface="微软雅黑" panose="020B0503020204020204" charset="-122"/>
              </a:rPr>
              <a:t>参考文献</a:t>
            </a:r>
            <a:endParaRPr lang="zh-CN" altLang="en-US" sz="4400" b="1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15" y="1654810"/>
            <a:ext cx="5086985" cy="5086985"/>
          </a:xfrm>
          <a:prstGeom prst="rect">
            <a:avLst/>
          </a:prstGeom>
        </p:spPr>
      </p:pic>
      <p:sp>
        <p:nvSpPr>
          <p:cNvPr id="49" name="文本框 3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356735" y="3573145"/>
            <a:ext cx="3977640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0" algn="l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strike="noStrike" kern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[1]第 </a:t>
            </a:r>
            <a:r>
              <a:rPr lang="en-US" altLang="zh-CN" sz="1400" b="1" strike="noStrike" kern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7</a:t>
            </a:r>
            <a:r>
              <a:rPr lang="zh-CN" altLang="en-US" sz="1400" b="1" strike="noStrike" kern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 版《基础护理学》，李小寒</a:t>
            </a:r>
            <a:r>
              <a:rPr lang="en-US" altLang="zh-CN" sz="1400" b="1" strike="noStrike" kern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 </a:t>
            </a:r>
            <a:r>
              <a:rPr lang="zh-CN" altLang="en-US" sz="1400" b="1" strike="noStrike" kern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尚少梅主编，</a:t>
            </a:r>
            <a:endParaRPr lang="zh-CN" altLang="en-US" sz="1400" b="1" strike="noStrike" kern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  <a:p>
            <a:pPr marL="0" algn="l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strike="noStrike" kern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20</a:t>
            </a:r>
            <a:r>
              <a:rPr lang="en-US" altLang="zh-CN" sz="1400" b="1" strike="noStrike" kern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22</a:t>
            </a:r>
            <a:r>
              <a:rPr lang="zh-CN" altLang="en-US" sz="1400" b="1" strike="noStrike" kern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年 </a:t>
            </a:r>
            <a:r>
              <a:rPr lang="en-US" altLang="zh-CN" sz="1400" b="1" strike="noStrike" kern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9</a:t>
            </a:r>
            <a:r>
              <a:rPr lang="zh-CN" altLang="en-US" sz="1400" b="1" strike="noStrike" kern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  月，人民卫生出版社，P</a:t>
            </a:r>
            <a:r>
              <a:rPr lang="en-US" altLang="zh-CN" sz="1400" b="1" strike="noStrike" kern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241  P249-250</a:t>
            </a:r>
            <a:r>
              <a:rPr lang="zh-CN" altLang="en-US" sz="1400" b="1" strike="noStrike" kern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.</a:t>
            </a:r>
            <a:endParaRPr lang="zh-CN" altLang="en-US" sz="1400" b="1" strike="noStrike" kern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  <a:p>
            <a:pPr marL="0" algn="l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1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0" algn="l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kern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sym typeface="+mn-ea"/>
              </a:rPr>
              <a:t>[1]第 </a:t>
            </a:r>
            <a:r>
              <a:rPr lang="en-US" altLang="zh-CN" sz="1400" b="1" kern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sym typeface="+mn-ea"/>
              </a:rPr>
              <a:t>6</a:t>
            </a:r>
            <a:r>
              <a:rPr lang="zh-CN" altLang="en-US" sz="1400" b="1" kern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sym typeface="+mn-ea"/>
              </a:rPr>
              <a:t> 版《基础护理学》，李小寒</a:t>
            </a:r>
            <a:r>
              <a:rPr lang="en-US" altLang="zh-CN" sz="1400" b="1" kern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sym typeface="+mn-ea"/>
              </a:rPr>
              <a:t> </a:t>
            </a:r>
            <a:r>
              <a:rPr lang="zh-CN" altLang="en-US" sz="1400" b="1" kern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sym typeface="+mn-ea"/>
              </a:rPr>
              <a:t>尚少梅主编，</a:t>
            </a:r>
            <a:endParaRPr lang="zh-CN" altLang="en-US" sz="1400" b="1" strike="noStrike" kern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  <a:p>
            <a:pPr marL="0" algn="l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kern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sym typeface="+mn-ea"/>
              </a:rPr>
              <a:t>20</a:t>
            </a:r>
            <a:r>
              <a:rPr lang="en-US" altLang="zh-CN" sz="1400" b="1" kern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sym typeface="+mn-ea"/>
              </a:rPr>
              <a:t>17</a:t>
            </a:r>
            <a:r>
              <a:rPr lang="zh-CN" altLang="en-US" sz="1400" b="1" kern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sym typeface="+mn-ea"/>
              </a:rPr>
              <a:t>年 </a:t>
            </a:r>
            <a:r>
              <a:rPr lang="en-US" altLang="zh-CN" sz="1400" b="1" kern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sym typeface="+mn-ea"/>
              </a:rPr>
              <a:t>6 </a:t>
            </a:r>
            <a:r>
              <a:rPr lang="zh-CN" altLang="en-US" sz="1400" b="1" kern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sym typeface="+mn-ea"/>
              </a:rPr>
              <a:t> 月，人民卫生出版社，P</a:t>
            </a:r>
            <a:r>
              <a:rPr lang="en-US" altLang="zh-CN" sz="1400" b="1" kern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sym typeface="+mn-ea"/>
              </a:rPr>
              <a:t>240-242</a:t>
            </a:r>
            <a:r>
              <a:rPr lang="zh-CN" altLang="en-US" sz="1400" b="1" kern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sym typeface="+mn-ea"/>
              </a:rPr>
              <a:t>.</a:t>
            </a:r>
            <a:endParaRPr kumimoji="0" lang="zh-CN" altLang="en-US" sz="1400" b="1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0460" y="2124075"/>
            <a:ext cx="4973320" cy="4762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" y="4004945"/>
            <a:ext cx="2804795" cy="28047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900" y="2375535"/>
            <a:ext cx="3340100" cy="4482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37248" y="2"/>
            <a:ext cx="2206786" cy="128336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8" name="组合 12"/>
          <p:cNvGrpSpPr/>
          <p:nvPr/>
        </p:nvGrpSpPr>
        <p:grpSpPr>
          <a:xfrm>
            <a:off x="217488" y="1286933"/>
            <a:ext cx="8655050" cy="247651"/>
            <a:chOff x="252413" y="1109411"/>
            <a:chExt cx="8655217" cy="247986"/>
          </a:xfrm>
        </p:grpSpPr>
        <p:sp>
          <p:nvSpPr>
            <p:cNvPr id="13" name="矩形 12"/>
            <p:cNvSpPr/>
            <p:nvPr/>
          </p:nvSpPr>
          <p:spPr>
            <a:xfrm>
              <a:off x="252413" y="1109411"/>
              <a:ext cx="8639342" cy="72064"/>
            </a:xfrm>
            <a:prstGeom prst="rect">
              <a:avLst/>
            </a:prstGeom>
            <a:solidFill>
              <a:srgbClr val="009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68288" y="1285333"/>
              <a:ext cx="8639342" cy="72064"/>
            </a:xfrm>
            <a:prstGeom prst="rect">
              <a:avLst/>
            </a:prstGeom>
            <a:solidFill>
              <a:srgbClr val="FF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rgbClr val="FFCC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6" name="椭圆 4"/>
          <p:cNvSpPr/>
          <p:nvPr/>
        </p:nvSpPr>
        <p:spPr>
          <a:xfrm>
            <a:off x="464878" y="332471"/>
            <a:ext cx="865050" cy="915566"/>
          </a:xfrm>
          <a:prstGeom prst="rect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36830" tIns="36830" rIns="36830" bIns="36830" numCol="1" spcCol="1270" anchor="ctr" anchorCtr="0">
            <a:noAutofit/>
          </a:bodyPr>
          <a:lstStyle/>
          <a:p>
            <a:pPr lvl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kern="1200" dirty="0" smtClean="0"/>
              <a:t>儿保科</a:t>
            </a:r>
            <a:endParaRPr lang="zh-CN" altLang="en-US" sz="2400" kern="1200" dirty="0"/>
          </a:p>
        </p:txBody>
      </p:sp>
      <p:pic>
        <p:nvPicPr>
          <p:cNvPr id="4" name="图片 1" descr="银川市妇幼保健院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0680" y="138430"/>
            <a:ext cx="1072515" cy="11093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343025" y="1948815"/>
            <a:ext cx="7536815" cy="213931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indent="0" algn="l" fontAlgn="auto">
              <a:lnSpc>
                <a:spcPct val="150000"/>
              </a:lnSpc>
            </a:pPr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         </a:t>
            </a:r>
            <a:r>
              <a:rPr lang="en-US" altLang="zh-CN" sz="6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6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谢</a:t>
            </a:r>
            <a:r>
              <a:rPr lang="en-US" altLang="zh-CN" sz="6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6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谢</a:t>
            </a:r>
            <a:r>
              <a:rPr lang="en-US" altLang="zh-CN" sz="6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sz="6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聆</a:t>
            </a:r>
            <a:r>
              <a:rPr lang="en-US" altLang="zh-CN" sz="6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sz="6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听</a:t>
            </a:r>
            <a:r>
              <a:rPr lang="zh-CN" altLang="en-US" sz="6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！</a:t>
            </a:r>
            <a:endParaRPr lang="zh-CN" altLang="en-US" sz="6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fontAlgn="auto">
              <a:lnSpc>
                <a:spcPct val="150000"/>
              </a:lnSpc>
            </a:pPr>
            <a:r>
              <a:rPr lang="en-US" altLang="zh-CN" sz="2000">
                <a:latin typeface="Arial" panose="020B0604020202020204" pitchFamily="34" charset="0"/>
                <a:ea typeface="微软雅黑" panose="020B0503020204020204" charset="-122"/>
              </a:rPr>
              <a:t>       </a:t>
            </a:r>
            <a:endParaRPr lang="zh-CN" altLang="en-US" sz="20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4" name="组合 33"/>
          <p:cNvGrpSpPr/>
          <p:nvPr>
            <p:custDataLst>
              <p:tags r:id="rId1"/>
            </p:custDataLst>
          </p:nvPr>
        </p:nvGrpSpPr>
        <p:grpSpPr>
          <a:xfrm>
            <a:off x="4582475" y="2019911"/>
            <a:ext cx="3748259" cy="947223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5" name="圆角矩形 34"/>
            <p:cNvSpPr/>
            <p:nvPr>
              <p:custDataLst>
                <p:tags r:id="rId2"/>
              </p:custDataLst>
            </p:nvPr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ysClr val="window" lastClr="FFFFFF">
                    <a:lumMod val="95000"/>
                  </a:sysClr>
                </a:gs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8100000" scaled="0"/>
            </a:gra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Palatino Linotype" panose="020405020505050303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圆角矩形 35"/>
            <p:cNvSpPr/>
            <p:nvPr>
              <p:custDataLst>
                <p:tags r:id="rId3"/>
              </p:custDataLst>
            </p:nvPr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18900000" scaled="0"/>
            </a:gra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Palatino Linotype" panose="020405020505050303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7179" name="组合 36"/>
          <p:cNvGrpSpPr/>
          <p:nvPr/>
        </p:nvGrpSpPr>
        <p:grpSpPr>
          <a:xfrm>
            <a:off x="2488682" y="2678904"/>
            <a:ext cx="1004679" cy="1980787"/>
            <a:chOff x="2210594" y="1810545"/>
            <a:chExt cx="1005703" cy="1981199"/>
          </a:xfrm>
        </p:grpSpPr>
        <p:cxnSp>
          <p:nvCxnSpPr>
            <p:cNvPr id="7180" name="直接连接符 37"/>
            <p:cNvCxnSpPr/>
            <p:nvPr/>
          </p:nvCxnSpPr>
          <p:spPr>
            <a:xfrm>
              <a:off x="2210594" y="3160810"/>
              <a:ext cx="1005703" cy="630934"/>
            </a:xfrm>
            <a:prstGeom prst="line">
              <a:avLst/>
            </a:prstGeom>
            <a:ln w="12700" cap="flat" cmpd="sng">
              <a:solidFill>
                <a:srgbClr val="5F5F5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7181" name="直接连接符 38"/>
            <p:cNvCxnSpPr/>
            <p:nvPr/>
          </p:nvCxnSpPr>
          <p:spPr>
            <a:xfrm flipV="1">
              <a:off x="2346670" y="2801144"/>
              <a:ext cx="777103" cy="1"/>
            </a:xfrm>
            <a:prstGeom prst="line">
              <a:avLst/>
            </a:prstGeom>
            <a:ln w="12700" cap="flat" cmpd="sng">
              <a:solidFill>
                <a:srgbClr val="5F5F5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7182" name="直接连接符 39"/>
            <p:cNvCxnSpPr/>
            <p:nvPr/>
          </p:nvCxnSpPr>
          <p:spPr>
            <a:xfrm flipV="1">
              <a:off x="2210594" y="1810545"/>
              <a:ext cx="943881" cy="581419"/>
            </a:xfrm>
            <a:prstGeom prst="line">
              <a:avLst/>
            </a:prstGeom>
            <a:ln w="12700" cap="flat" cmpd="sng">
              <a:solidFill>
                <a:srgbClr val="5F5F5F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1" name="组合 40"/>
          <p:cNvGrpSpPr/>
          <p:nvPr/>
        </p:nvGrpSpPr>
        <p:grpSpPr>
          <a:xfrm>
            <a:off x="1116177" y="2823796"/>
            <a:ext cx="1701733" cy="170172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2" name="同心圆 4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4" name="组合 43"/>
          <p:cNvGrpSpPr/>
          <p:nvPr>
            <p:custDataLst>
              <p:tags r:id="rId4"/>
            </p:custDataLst>
          </p:nvPr>
        </p:nvGrpSpPr>
        <p:grpSpPr>
          <a:xfrm>
            <a:off x="3183552" y="2027695"/>
            <a:ext cx="941733" cy="94173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5" name="同心圆 44"/>
            <p:cNvSpPr/>
            <p:nvPr>
              <p:custDataLst>
                <p:tags r:id="rId5"/>
              </p:custDataLst>
            </p:nvPr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" name="椭圆 45"/>
            <p:cNvSpPr/>
            <p:nvPr>
              <p:custDataLst>
                <p:tags r:id="rId6"/>
              </p:custDataLst>
            </p:nvPr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7" name="组合 46"/>
          <p:cNvGrpSpPr/>
          <p:nvPr>
            <p:custDataLst>
              <p:tags r:id="rId7"/>
            </p:custDataLst>
          </p:nvPr>
        </p:nvGrpSpPr>
        <p:grpSpPr>
          <a:xfrm>
            <a:off x="3183552" y="3216168"/>
            <a:ext cx="941733" cy="94173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8" name="同心圆 47"/>
            <p:cNvSpPr/>
            <p:nvPr>
              <p:custDataLst>
                <p:tags r:id="rId8"/>
              </p:custDataLst>
            </p:nvPr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" name="椭圆 48"/>
            <p:cNvSpPr/>
            <p:nvPr>
              <p:custDataLst>
                <p:tags r:id="rId9"/>
              </p:custDataLst>
            </p:nvPr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0" name="组合 49"/>
          <p:cNvGrpSpPr/>
          <p:nvPr>
            <p:custDataLst>
              <p:tags r:id="rId10"/>
            </p:custDataLst>
          </p:nvPr>
        </p:nvGrpSpPr>
        <p:grpSpPr>
          <a:xfrm>
            <a:off x="3183552" y="4358930"/>
            <a:ext cx="941733" cy="94173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1" name="同心圆 50"/>
            <p:cNvSpPr/>
            <p:nvPr>
              <p:custDataLst>
                <p:tags r:id="rId11"/>
              </p:custDataLst>
            </p:nvPr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" name="椭圆 51"/>
            <p:cNvSpPr/>
            <p:nvPr>
              <p:custDataLst>
                <p:tags r:id="rId12"/>
              </p:custDataLst>
            </p:nvPr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3" name="文本框 37"/>
          <p:cNvSpPr>
            <a:spLocks noChangeArrowheads="1"/>
          </p:cNvSpPr>
          <p:nvPr/>
        </p:nvSpPr>
        <p:spPr bwMode="auto">
          <a:xfrm>
            <a:off x="1558357" y="3264570"/>
            <a:ext cx="817880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5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rPr>
              <a:t>教学</a:t>
            </a:r>
            <a:endParaRPr kumimoji="0" lang="zh-CN" altLang="en-US" sz="25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5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rPr>
              <a:t>目标</a:t>
            </a:r>
            <a:endParaRPr kumimoji="0" lang="zh-CN" altLang="en-US" sz="25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54" name="文本框 37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3359819" y="2221799"/>
            <a:ext cx="58928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rPr>
              <a:t>知识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rPr>
              <a:t>目标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55" name="文本框 37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3359819" y="3375672"/>
            <a:ext cx="58928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rPr>
              <a:t>技能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rPr>
              <a:t>目标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56" name="文本框 37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3359819" y="4524782"/>
            <a:ext cx="58928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rPr>
              <a:t>素质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rPr>
              <a:t>目标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57" name="文本1"/>
          <p:cNvSpPr>
            <a:spLocks noChangeArrowheads="1"/>
          </p:cNvSpPr>
          <p:nvPr>
            <p:custDataLst>
              <p:tags r:id="rId16"/>
            </p:custDataLst>
          </p:nvPr>
        </p:nvSpPr>
        <p:spPr bwMode="gray">
          <a:xfrm>
            <a:off x="4644057" y="1998326"/>
            <a:ext cx="3961575" cy="985950"/>
          </a:xfrm>
          <a:prstGeom prst="roundRect">
            <a:avLst>
              <a:gd name="adj" fmla="val 11505"/>
            </a:avLst>
          </a:prstGeom>
          <a:noFill/>
          <a:ln w="28575" cap="flat" cmpd="sng" algn="ctr">
            <a:noFill/>
            <a:prstDash val="solid"/>
          </a:ln>
          <a:effectLst/>
        </p:spPr>
        <p:txBody>
          <a:bodyPr lIns="68574" tIns="34287" rIns="68574" bIns="34287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30000"/>
              </a:lnSpc>
            </a:pPr>
            <a:r>
              <a:rPr lang="en-US" altLang="zh-CN" sz="1400" strike="noStrike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1</a:t>
            </a:r>
            <a:r>
              <a:rPr lang="zh-CN" altLang="en-US" sz="1400" strike="noStrike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、熟悉</a:t>
            </a:r>
            <a:r>
              <a:rPr lang="zh-CN" altLang="zh-CN" sz="1400" strike="noStrike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热疗法的定义</a:t>
            </a:r>
            <a:endParaRPr lang="en-US" altLang="zh-CN" sz="1400" strike="noStrike" noProof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等线" panose="02010600030101010101" charset="-122"/>
            </a:endParaRPr>
          </a:p>
          <a:p>
            <a:pPr fontAlgn="auto">
              <a:lnSpc>
                <a:spcPct val="130000"/>
              </a:lnSpc>
            </a:pPr>
            <a:r>
              <a:rPr lang="en-US" altLang="zh-CN" sz="1400" strike="noStrike" noProof="1" dirty="0">
                <a:latin typeface="微软雅黑" panose="020B0503020204020204" charset="-122"/>
                <a:ea typeface="微软雅黑" panose="020B0503020204020204" charset="-122"/>
                <a:cs typeface="+mn-cs"/>
                <a:sym typeface="等线" panose="02010600030101010101" charset="-122"/>
              </a:rPr>
              <a:t>2</a:t>
            </a:r>
            <a:r>
              <a:rPr lang="zh-CN" altLang="en-US" sz="1400" strike="noStrike" noProof="1" dirty="0">
                <a:latin typeface="微软雅黑" panose="020B0503020204020204" charset="-122"/>
                <a:ea typeface="微软雅黑" panose="020B0503020204020204" charset="-122"/>
                <a:cs typeface="+mn-cs"/>
                <a:sym typeface="等线" panose="02010600030101010101" charset="-122"/>
              </a:rPr>
              <a:t>、</a:t>
            </a:r>
            <a:r>
              <a:rPr lang="zh-CN" sz="1400" strike="noStrike" noProof="1" dirty="0">
                <a:latin typeface="微软雅黑" panose="020B0503020204020204" charset="-122"/>
                <a:ea typeface="微软雅黑" panose="020B0503020204020204" charset="-122"/>
                <a:cs typeface="+mn-cs"/>
                <a:sym typeface="等线" panose="02010600030101010101" charset="-122"/>
              </a:rPr>
              <a:t>掌握热疗法的目的及禁忌</a:t>
            </a:r>
            <a:endParaRPr kumimoji="0" lang="zh-CN" sz="1400" b="0" i="0" u="none" strike="noStrike" kern="1200" cap="none" spc="0" normalizeH="0" baseline="0" noProof="0" dirty="0">
              <a:ln>
                <a:noFill/>
              </a:ln>
              <a:solidFill>
                <a:srgbClr val="7F7F7F">
                  <a:lumMod val="75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58" name="组合 57"/>
          <p:cNvGrpSpPr/>
          <p:nvPr>
            <p:custDataLst>
              <p:tags r:id="rId17"/>
            </p:custDataLst>
          </p:nvPr>
        </p:nvGrpSpPr>
        <p:grpSpPr>
          <a:xfrm>
            <a:off x="4582475" y="3185528"/>
            <a:ext cx="3730483" cy="947223"/>
            <a:chOff x="4304043" y="1286668"/>
            <a:chExt cx="3893605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9" name="圆角矩形 58"/>
            <p:cNvSpPr/>
            <p:nvPr>
              <p:custDataLst>
                <p:tags r:id="rId18"/>
              </p:custDataLst>
            </p:nvPr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ysClr val="window" lastClr="FFFFFF">
                    <a:lumMod val="95000"/>
                  </a:sysClr>
                </a:gs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8100000" scaled="0"/>
            </a:gra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Palatino Linotype" panose="020405020505050303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" name="圆角矩形 59"/>
            <p:cNvSpPr/>
            <p:nvPr>
              <p:custDataLst>
                <p:tags r:id="rId19"/>
              </p:custDataLst>
            </p:nvPr>
          </p:nvSpPr>
          <p:spPr>
            <a:xfrm>
              <a:off x="4351752" y="1367997"/>
              <a:ext cx="3845896" cy="2595135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18900000" scaled="0"/>
            </a:gra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Palatino Linotype" panose="020405020505050303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1" name="文本1"/>
          <p:cNvSpPr>
            <a:spLocks noChangeArrowheads="1"/>
          </p:cNvSpPr>
          <p:nvPr>
            <p:custDataLst>
              <p:tags r:id="rId20"/>
            </p:custDataLst>
          </p:nvPr>
        </p:nvSpPr>
        <p:spPr bwMode="gray">
          <a:xfrm>
            <a:off x="4703735" y="3175370"/>
            <a:ext cx="3365434" cy="985950"/>
          </a:xfrm>
          <a:prstGeom prst="roundRect">
            <a:avLst>
              <a:gd name="adj" fmla="val 11505"/>
            </a:avLst>
          </a:prstGeom>
          <a:noFill/>
          <a:ln w="28575" cap="flat" cmpd="sng" algn="ctr">
            <a:noFill/>
            <a:prstDash val="solid"/>
          </a:ln>
          <a:effectLst/>
        </p:spPr>
        <p:txBody>
          <a:bodyPr lIns="68574" tIns="34287" rIns="68574" bIns="34287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30000"/>
              </a:lnSpc>
            </a:pPr>
            <a:r>
              <a:rPr lang="en-US" altLang="zh-CN" sz="1400" strike="noStrike" noProof="1" dirty="0">
                <a:latin typeface="微软雅黑" panose="020B0503020204020204" charset="-122"/>
                <a:ea typeface="微软雅黑" panose="020B0503020204020204" charset="-122"/>
                <a:cs typeface="+mn-cs"/>
                <a:sym typeface="等线" panose="02010600030101010101" charset="-122"/>
              </a:rPr>
              <a:t>1</a:t>
            </a:r>
            <a:r>
              <a:rPr lang="zh-CN" altLang="en-US" sz="1400" strike="noStrike" noProof="1" dirty="0">
                <a:latin typeface="微软雅黑" panose="020B0503020204020204" charset="-122"/>
                <a:ea typeface="微软雅黑" panose="020B0503020204020204" charset="-122"/>
                <a:cs typeface="+mn-cs"/>
                <a:sym typeface="等线" panose="02010600030101010101" charset="-122"/>
              </a:rPr>
              <a:t>、学生能够正确选择并实施热疗法</a:t>
            </a:r>
            <a:endParaRPr lang="en-US" altLang="zh-CN" sz="1400" strike="noStrike" noProof="1" dirty="0">
              <a:latin typeface="微软雅黑" panose="020B0503020204020204" charset="-122"/>
              <a:ea typeface="微软雅黑" panose="020B0503020204020204" charset="-122"/>
              <a:sym typeface="等线" panose="02010600030101010101" charset="-122"/>
            </a:endParaRPr>
          </a:p>
          <a:p>
            <a:pPr fontAlgn="auto">
              <a:lnSpc>
                <a:spcPct val="130000"/>
              </a:lnSpc>
            </a:pPr>
            <a:r>
              <a:rPr lang="en-US" altLang="zh-CN" sz="1400" strike="noStrike" noProof="1" dirty="0">
                <a:latin typeface="微软雅黑" panose="020B0503020204020204" charset="-122"/>
                <a:ea typeface="微软雅黑" panose="020B0503020204020204" charset="-122"/>
                <a:cs typeface="+mn-cs"/>
                <a:sym typeface="等线" panose="02010600030101010101" charset="-122"/>
              </a:rPr>
              <a:t>2</a:t>
            </a:r>
            <a:r>
              <a:rPr lang="zh-CN" altLang="en-US" sz="1400" strike="noStrike" noProof="1" dirty="0">
                <a:latin typeface="微软雅黑" panose="020B0503020204020204" charset="-122"/>
                <a:ea typeface="微软雅黑" panose="020B0503020204020204" charset="-122"/>
                <a:cs typeface="+mn-cs"/>
                <a:sym typeface="等线" panose="02010600030101010101" charset="-122"/>
              </a:rPr>
              <a:t>、灵活运用知识，为患者做好健康宣教</a:t>
            </a:r>
            <a:endParaRPr kumimoji="0" lang="zh-CN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7F7F7F">
                  <a:lumMod val="75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62" name="组合 61"/>
          <p:cNvGrpSpPr/>
          <p:nvPr>
            <p:custDataLst>
              <p:tags r:id="rId21"/>
            </p:custDataLst>
          </p:nvPr>
        </p:nvGrpSpPr>
        <p:grpSpPr>
          <a:xfrm>
            <a:off x="4582475" y="4324481"/>
            <a:ext cx="3789526" cy="947223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63" name="圆角矩形 62"/>
            <p:cNvSpPr/>
            <p:nvPr>
              <p:custDataLst>
                <p:tags r:id="rId22"/>
              </p:custDataLst>
            </p:nvPr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ysClr val="window" lastClr="FFFFFF">
                    <a:lumMod val="95000"/>
                  </a:sysClr>
                </a:gs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8100000" scaled="0"/>
            </a:gra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Palatino Linotype" panose="020405020505050303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圆角矩形 63"/>
            <p:cNvSpPr/>
            <p:nvPr>
              <p:custDataLst>
                <p:tags r:id="rId23"/>
              </p:custDataLst>
            </p:nvPr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18900000" scaled="0"/>
            </a:gra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Palatino Linotype" panose="020405020505050303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5" name="文本1"/>
          <p:cNvSpPr>
            <a:spLocks noChangeArrowheads="1"/>
          </p:cNvSpPr>
          <p:nvPr>
            <p:custDataLst>
              <p:tags r:id="rId24"/>
            </p:custDataLst>
          </p:nvPr>
        </p:nvSpPr>
        <p:spPr bwMode="gray">
          <a:xfrm>
            <a:off x="4644057" y="4302895"/>
            <a:ext cx="3179418" cy="985950"/>
          </a:xfrm>
          <a:prstGeom prst="roundRect">
            <a:avLst>
              <a:gd name="adj" fmla="val 11505"/>
            </a:avLst>
          </a:prstGeom>
          <a:noFill/>
          <a:ln w="28575" cap="flat" cmpd="sng" algn="ctr">
            <a:noFill/>
            <a:prstDash val="solid"/>
          </a:ln>
          <a:effectLst/>
        </p:spPr>
        <p:txBody>
          <a:bodyPr lIns="68574" tIns="34287" rIns="68574" bIns="34287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30000"/>
              </a:lnSpc>
            </a:pPr>
            <a:r>
              <a:rPr lang="en-US" altLang="zh-CN" sz="1400" strike="noStrike" noProof="1" dirty="0">
                <a:latin typeface="微软雅黑" panose="020B0503020204020204" charset="-122"/>
                <a:ea typeface="微软雅黑" panose="020B0503020204020204" charset="-122"/>
                <a:cs typeface="+mn-cs"/>
                <a:sym typeface="等线" panose="02010600030101010101" charset="-122"/>
              </a:rPr>
              <a:t>1</a:t>
            </a:r>
            <a:r>
              <a:rPr lang="zh-CN" altLang="en-US" sz="1400" strike="noStrike" noProof="1" dirty="0">
                <a:latin typeface="微软雅黑" panose="020B0503020204020204" charset="-122"/>
                <a:ea typeface="微软雅黑" panose="020B0503020204020204" charset="-122"/>
                <a:cs typeface="+mn-cs"/>
                <a:sym typeface="等线" panose="02010600030101010101" charset="-122"/>
              </a:rPr>
              <a:t>、培养学生关心爱护患者的人文情怀</a:t>
            </a:r>
            <a:endParaRPr lang="zh-CN" altLang="en-US" sz="1400" strike="noStrike" noProof="1" dirty="0">
              <a:latin typeface="微软雅黑" panose="020B0503020204020204" charset="-122"/>
              <a:ea typeface="微软雅黑" panose="020B0503020204020204" charset="-122"/>
              <a:sym typeface="等线" panose="02010600030101010101" charset="-122"/>
            </a:endParaRPr>
          </a:p>
          <a:p>
            <a:pPr fontAlgn="auto">
              <a:lnSpc>
                <a:spcPct val="130000"/>
              </a:lnSpc>
            </a:pPr>
            <a:r>
              <a:rPr lang="en-US" altLang="zh-CN" sz="1400" strike="noStrike" noProof="1" dirty="0">
                <a:latin typeface="微软雅黑" panose="020B0503020204020204" charset="-122"/>
                <a:ea typeface="微软雅黑" panose="020B0503020204020204" charset="-122"/>
                <a:cs typeface="+mn-cs"/>
                <a:sym typeface="等线" panose="02010600030101010101" charset="-122"/>
              </a:rPr>
              <a:t>2</a:t>
            </a:r>
            <a:r>
              <a:rPr lang="zh-CN" altLang="en-US" sz="1400" strike="noStrike" noProof="1" dirty="0">
                <a:latin typeface="微软雅黑" panose="020B0503020204020204" charset="-122"/>
                <a:ea typeface="微软雅黑" panose="020B0503020204020204" charset="-122"/>
                <a:cs typeface="+mn-cs"/>
                <a:sym typeface="等线" panose="02010600030101010101" charset="-122"/>
              </a:rPr>
              <a:t>、培养学生与人沟通的能力</a:t>
            </a:r>
            <a:endParaRPr kumimoji="0" lang="zh-CN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7F7F7F">
                  <a:lumMod val="75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12"/>
          <p:cNvGrpSpPr/>
          <p:nvPr/>
        </p:nvGrpSpPr>
        <p:grpSpPr>
          <a:xfrm>
            <a:off x="252413" y="1270000"/>
            <a:ext cx="8655050" cy="247651"/>
            <a:chOff x="252413" y="1109411"/>
            <a:chExt cx="8655217" cy="247986"/>
          </a:xfrm>
        </p:grpSpPr>
        <p:sp>
          <p:nvSpPr>
            <p:cNvPr id="8" name="矩形 7"/>
            <p:cNvSpPr/>
            <p:nvPr/>
          </p:nvSpPr>
          <p:spPr>
            <a:xfrm>
              <a:off x="252413" y="1109411"/>
              <a:ext cx="8639342" cy="72064"/>
            </a:xfrm>
            <a:prstGeom prst="rect">
              <a:avLst/>
            </a:prstGeom>
            <a:solidFill>
              <a:srgbClr val="0093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268288" y="1285333"/>
              <a:ext cx="8639342" cy="72064"/>
            </a:xfrm>
            <a:prstGeom prst="rect">
              <a:avLst/>
            </a:prstGeom>
            <a:solidFill>
              <a:srgbClr val="FF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rgbClr val="FFCC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5125" name="图片 1" descr="银川市妇幼保健院"/>
          <p:cNvPicPr>
            <a:picLocks noChangeAspect="1"/>
          </p:cNvPicPr>
          <p:nvPr/>
        </p:nvPicPr>
        <p:blipFill>
          <a:blip r:embed="rId2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5905" y="80645"/>
            <a:ext cx="1160780" cy="11093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937248" y="2"/>
            <a:ext cx="2206786" cy="128336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文本框 3"/>
          <p:cNvSpPr txBox="1"/>
          <p:nvPr/>
        </p:nvSpPr>
        <p:spPr>
          <a:xfrm>
            <a:off x="1540510" y="295910"/>
            <a:ext cx="34277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>
                <a:latin typeface="微软雅黑" panose="020B0503020204020204" charset="-122"/>
                <a:ea typeface="微软雅黑" panose="020B0503020204020204" charset="-122"/>
              </a:rPr>
              <a:t>教学目标</a:t>
            </a:r>
            <a:endParaRPr lang="zh-CN" altLang="en-US" sz="4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937248" y="2"/>
            <a:ext cx="2206786" cy="128336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8" name="组合 12"/>
          <p:cNvGrpSpPr/>
          <p:nvPr/>
        </p:nvGrpSpPr>
        <p:grpSpPr>
          <a:xfrm>
            <a:off x="217488" y="1286933"/>
            <a:ext cx="8655050" cy="247651"/>
            <a:chOff x="252413" y="1109411"/>
            <a:chExt cx="8655217" cy="247986"/>
          </a:xfrm>
        </p:grpSpPr>
        <p:sp>
          <p:nvSpPr>
            <p:cNvPr id="13" name="矩形 12"/>
            <p:cNvSpPr/>
            <p:nvPr/>
          </p:nvSpPr>
          <p:spPr>
            <a:xfrm>
              <a:off x="252413" y="1109411"/>
              <a:ext cx="8639342" cy="72064"/>
            </a:xfrm>
            <a:prstGeom prst="rect">
              <a:avLst/>
            </a:prstGeom>
            <a:solidFill>
              <a:srgbClr val="009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68288" y="1285333"/>
              <a:ext cx="8639342" cy="72064"/>
            </a:xfrm>
            <a:prstGeom prst="rect">
              <a:avLst/>
            </a:prstGeom>
            <a:solidFill>
              <a:srgbClr val="FF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rgbClr val="FFCC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6" name="椭圆 4"/>
          <p:cNvSpPr/>
          <p:nvPr/>
        </p:nvSpPr>
        <p:spPr>
          <a:xfrm>
            <a:off x="464878" y="332471"/>
            <a:ext cx="865050" cy="915566"/>
          </a:xfrm>
          <a:prstGeom prst="rect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36830" tIns="36830" rIns="36830" bIns="36830" numCol="1" spcCol="1270" anchor="ctr" anchorCtr="0">
            <a:noAutofit/>
          </a:bodyPr>
          <a:lstStyle/>
          <a:p>
            <a:pPr lvl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kern="1200" dirty="0" smtClean="0"/>
              <a:t>儿保科</a:t>
            </a:r>
            <a:endParaRPr lang="zh-CN" altLang="en-US" sz="2400" kern="1200" dirty="0"/>
          </a:p>
        </p:txBody>
      </p:sp>
      <p:pic>
        <p:nvPicPr>
          <p:cNvPr id="4" name="图片 1" descr="银川市妇幼保健院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0680" y="138430"/>
            <a:ext cx="1072515" cy="11093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843723" y="390758"/>
            <a:ext cx="3048000" cy="76835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4400">
                <a:latin typeface="Arial" panose="020B0604020202020204" pitchFamily="34" charset="0"/>
                <a:ea typeface="微软雅黑" panose="020B0503020204020204" charset="-122"/>
              </a:rPr>
              <a:t>热疗的历史</a:t>
            </a:r>
            <a:endParaRPr lang="zh-CN" altLang="en-US" sz="44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525" y="2205990"/>
            <a:ext cx="2653030" cy="365950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9925" y="2205990"/>
            <a:ext cx="2636520" cy="369760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" y="2205355"/>
            <a:ext cx="2854960" cy="3676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937248" y="2"/>
            <a:ext cx="2206786" cy="128336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8" name="组合 12"/>
          <p:cNvGrpSpPr/>
          <p:nvPr/>
        </p:nvGrpSpPr>
        <p:grpSpPr>
          <a:xfrm>
            <a:off x="217488" y="1286933"/>
            <a:ext cx="8655050" cy="247651"/>
            <a:chOff x="252413" y="1109411"/>
            <a:chExt cx="8655217" cy="247986"/>
          </a:xfrm>
        </p:grpSpPr>
        <p:sp>
          <p:nvSpPr>
            <p:cNvPr id="13" name="矩形 12"/>
            <p:cNvSpPr/>
            <p:nvPr/>
          </p:nvSpPr>
          <p:spPr>
            <a:xfrm>
              <a:off x="252413" y="1109411"/>
              <a:ext cx="8639342" cy="72064"/>
            </a:xfrm>
            <a:prstGeom prst="rect">
              <a:avLst/>
            </a:prstGeom>
            <a:solidFill>
              <a:srgbClr val="009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68288" y="1285333"/>
              <a:ext cx="8639342" cy="72064"/>
            </a:xfrm>
            <a:prstGeom prst="rect">
              <a:avLst/>
            </a:prstGeom>
            <a:solidFill>
              <a:srgbClr val="FF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rgbClr val="FFCC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6" name="椭圆 4"/>
          <p:cNvSpPr/>
          <p:nvPr/>
        </p:nvSpPr>
        <p:spPr>
          <a:xfrm>
            <a:off x="464878" y="332471"/>
            <a:ext cx="865050" cy="915566"/>
          </a:xfrm>
          <a:prstGeom prst="rect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36830" tIns="36830" rIns="36830" bIns="36830" numCol="1" spcCol="1270" anchor="ctr" anchorCtr="0">
            <a:noAutofit/>
          </a:bodyPr>
          <a:lstStyle/>
          <a:p>
            <a:pPr lvl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kern="1200" dirty="0" smtClean="0"/>
              <a:t>儿保科</a:t>
            </a:r>
            <a:endParaRPr lang="zh-CN" altLang="en-US" sz="2400" kern="1200" dirty="0"/>
          </a:p>
        </p:txBody>
      </p:sp>
      <p:pic>
        <p:nvPicPr>
          <p:cNvPr id="4" name="图片 1" descr="银川市妇幼保健院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0680" y="138430"/>
            <a:ext cx="1072515" cy="11093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843723" y="390758"/>
            <a:ext cx="3048000" cy="76835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4400">
                <a:latin typeface="Arial" panose="020B0604020202020204" pitchFamily="34" charset="0"/>
                <a:ea typeface="微软雅黑" panose="020B0503020204020204" charset="-122"/>
              </a:rPr>
              <a:t>热疗的历史</a:t>
            </a:r>
            <a:endParaRPr lang="zh-CN" altLang="en-US" sz="44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" y="2421255"/>
            <a:ext cx="3004185" cy="36449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690" y="2443480"/>
            <a:ext cx="2832100" cy="36449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720" y="2442845"/>
            <a:ext cx="2659380" cy="3666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/>
          <p:cNvGrpSpPr/>
          <p:nvPr>
            <p:custDataLst>
              <p:tags r:id="rId1"/>
            </p:custDataLst>
          </p:nvPr>
        </p:nvGrpSpPr>
        <p:grpSpPr>
          <a:xfrm>
            <a:off x="3780155" y="1917065"/>
            <a:ext cx="4601210" cy="4043045"/>
            <a:chOff x="6682019" y="1284562"/>
            <a:chExt cx="5125526" cy="4327254"/>
          </a:xfrm>
        </p:grpSpPr>
        <p:grpSp>
          <p:nvGrpSpPr>
            <p:cNvPr id="3" name="组合 4"/>
            <p:cNvGrpSpPr/>
            <p:nvPr/>
          </p:nvGrpSpPr>
          <p:grpSpPr>
            <a:xfrm>
              <a:off x="6682019" y="1284562"/>
              <a:ext cx="4416045" cy="787456"/>
              <a:chOff x="6682019" y="1111791"/>
              <a:chExt cx="4416045" cy="787456"/>
            </a:xfrm>
          </p:grpSpPr>
          <p:sp>
            <p:nvSpPr>
              <p:cNvPr id="25" name="椭圆 24"/>
              <p:cNvSpPr/>
              <p:nvPr>
                <p:custDataLst>
                  <p:tags r:id="rId2"/>
                </p:custDataLst>
              </p:nvPr>
            </p:nvSpPr>
            <p:spPr>
              <a:xfrm>
                <a:off x="6682019" y="1111791"/>
                <a:ext cx="1001531" cy="787456"/>
              </a:xfrm>
              <a:prstGeom prst="ellipse">
                <a:avLst/>
              </a:prstGeom>
              <a:gradFill>
                <a:gsLst>
                  <a:gs pos="50000">
                    <a:schemeClr val="accent1"/>
                  </a:gs>
                  <a:gs pos="0">
                    <a:schemeClr val="accent1">
                      <a:lumMod val="25000"/>
                      <a:lumOff val="75000"/>
                    </a:schemeClr>
                  </a:gs>
                  <a:gs pos="100000">
                    <a:schemeClr val="accent1">
                      <a:lumMod val="8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01</a:t>
                </a:r>
                <a:endParaRPr lang="zh-CN" altLang="en-US" sz="24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" name="文本框 26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7767816" y="1274904"/>
                <a:ext cx="3330248" cy="4927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熟悉热疗法的定义</a:t>
                </a:r>
                <a:endParaRPr lang="zh-CN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4" name="组合 5"/>
            <p:cNvGrpSpPr/>
            <p:nvPr/>
          </p:nvGrpSpPr>
          <p:grpSpPr>
            <a:xfrm>
              <a:off x="6682019" y="2464495"/>
              <a:ext cx="5035355" cy="787456"/>
              <a:chOff x="6682019" y="2425212"/>
              <a:chExt cx="5035355" cy="787456"/>
            </a:xfrm>
          </p:grpSpPr>
          <p:sp>
            <p:nvSpPr>
              <p:cNvPr id="21" name="椭圆 20"/>
              <p:cNvSpPr/>
              <p:nvPr>
                <p:custDataLst>
                  <p:tags r:id="rId4"/>
                </p:custDataLst>
              </p:nvPr>
            </p:nvSpPr>
            <p:spPr>
              <a:xfrm>
                <a:off x="6682019" y="2425212"/>
                <a:ext cx="1001531" cy="787456"/>
              </a:xfrm>
              <a:prstGeom prst="ellipse">
                <a:avLst/>
              </a:prstGeom>
              <a:gradFill>
                <a:gsLst>
                  <a:gs pos="0">
                    <a:srgbClr val="EE6293"/>
                  </a:gs>
                  <a:gs pos="50000">
                    <a:srgbClr val="F085A9"/>
                  </a:gs>
                  <a:gs pos="100000">
                    <a:srgbClr val="F2A7BE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02</a:t>
                </a:r>
                <a:endParaRPr lang="zh-CN" altLang="en-US" sz="24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" name="文本框 22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7758597" y="2509278"/>
                <a:ext cx="3958777" cy="4927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掌握热疗法的目的</a:t>
                </a:r>
                <a:endParaRPr lang="zh-CN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组合 6"/>
            <p:cNvGrpSpPr/>
            <p:nvPr/>
          </p:nvGrpSpPr>
          <p:grpSpPr>
            <a:xfrm>
              <a:off x="6682019" y="3644428"/>
              <a:ext cx="4483951" cy="787456"/>
              <a:chOff x="6682019" y="3738633"/>
              <a:chExt cx="4483951" cy="787456"/>
            </a:xfrm>
          </p:grpSpPr>
          <p:sp>
            <p:nvSpPr>
              <p:cNvPr id="17" name="椭圆 16"/>
              <p:cNvSpPr/>
              <p:nvPr>
                <p:custDataLst>
                  <p:tags r:id="rId6"/>
                </p:custDataLst>
              </p:nvPr>
            </p:nvSpPr>
            <p:spPr>
              <a:xfrm>
                <a:off x="6682019" y="3738633"/>
                <a:ext cx="1001531" cy="787456"/>
              </a:xfrm>
              <a:prstGeom prst="ellipse">
                <a:avLst/>
              </a:prstGeom>
              <a:gradFill>
                <a:gsLst>
                  <a:gs pos="50000">
                    <a:schemeClr val="accent1"/>
                  </a:gs>
                  <a:gs pos="0">
                    <a:schemeClr val="accent1">
                      <a:lumMod val="25000"/>
                      <a:lumOff val="75000"/>
                    </a:schemeClr>
                  </a:gs>
                  <a:gs pos="100000">
                    <a:schemeClr val="accent1">
                      <a:lumMod val="8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03</a:t>
                </a:r>
                <a:endParaRPr lang="en-US" altLang="zh-CN" sz="24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" name="文本框 18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7831478" y="3824267"/>
                <a:ext cx="3334492" cy="4927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掌握热疗法的禁忌</a:t>
                </a:r>
                <a:endParaRPr lang="zh-CN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" name="组合 7"/>
            <p:cNvGrpSpPr/>
            <p:nvPr/>
          </p:nvGrpSpPr>
          <p:grpSpPr>
            <a:xfrm>
              <a:off x="6682019" y="4824360"/>
              <a:ext cx="5125526" cy="787456"/>
              <a:chOff x="6682019" y="5052055"/>
              <a:chExt cx="5125526" cy="787456"/>
            </a:xfrm>
          </p:grpSpPr>
          <p:sp>
            <p:nvSpPr>
              <p:cNvPr id="13" name="椭圆 12"/>
              <p:cNvSpPr/>
              <p:nvPr>
                <p:custDataLst>
                  <p:tags r:id="rId8"/>
                </p:custDataLst>
              </p:nvPr>
            </p:nvSpPr>
            <p:spPr>
              <a:xfrm>
                <a:off x="6682019" y="5052055"/>
                <a:ext cx="1001531" cy="787456"/>
              </a:xfrm>
              <a:prstGeom prst="ellipse">
                <a:avLst/>
              </a:prstGeom>
              <a:gradFill>
                <a:gsLst>
                  <a:gs pos="0">
                    <a:srgbClr val="EE6293"/>
                  </a:gs>
                  <a:gs pos="50000">
                    <a:srgbClr val="F085A9"/>
                  </a:gs>
                  <a:gs pos="100000">
                    <a:srgbClr val="F2A7BE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04</a:t>
                </a:r>
                <a:endParaRPr lang="en-US" altLang="zh-CN" sz="24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" name="文本框 14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7848768" y="5078336"/>
                <a:ext cx="3958777" cy="4927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2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参考文献</a:t>
                </a:r>
                <a:endParaRPr lang="zh-CN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cxnSp>
          <p:nvCxnSpPr>
            <p:cNvPr id="9" name="直接连接符 8"/>
            <p:cNvCxnSpPr/>
            <p:nvPr>
              <p:custDataLst>
                <p:tags r:id="rId10"/>
              </p:custDataLst>
            </p:nvPr>
          </p:nvCxnSpPr>
          <p:spPr>
            <a:xfrm>
              <a:off x="7831168" y="2071962"/>
              <a:ext cx="2949411" cy="0"/>
            </a:xfrm>
            <a:prstGeom prst="line">
              <a:avLst/>
            </a:prstGeom>
            <a:ln>
              <a:solidFill>
                <a:srgbClr val="EB8791">
                  <a:alpha val="30000"/>
                </a:srgb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>
              <p:custDataLst>
                <p:tags r:id="rId11"/>
              </p:custDataLst>
            </p:nvPr>
          </p:nvCxnSpPr>
          <p:spPr>
            <a:xfrm>
              <a:off x="7831168" y="3255571"/>
              <a:ext cx="2651438" cy="0"/>
            </a:xfrm>
            <a:prstGeom prst="line">
              <a:avLst/>
            </a:prstGeom>
            <a:ln>
              <a:solidFill>
                <a:srgbClr val="EB8791">
                  <a:alpha val="30000"/>
                </a:srgb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>
              <p:custDataLst>
                <p:tags r:id="rId12"/>
              </p:custDataLst>
            </p:nvPr>
          </p:nvCxnSpPr>
          <p:spPr>
            <a:xfrm>
              <a:off x="7831168" y="4432571"/>
              <a:ext cx="2849401" cy="0"/>
            </a:xfrm>
            <a:prstGeom prst="line">
              <a:avLst/>
            </a:prstGeom>
            <a:ln>
              <a:solidFill>
                <a:srgbClr val="EB8791">
                  <a:alpha val="30000"/>
                </a:srgb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7831168" y="5611760"/>
              <a:ext cx="1700976" cy="0"/>
            </a:xfrm>
            <a:prstGeom prst="line">
              <a:avLst/>
            </a:prstGeom>
            <a:ln>
              <a:solidFill>
                <a:srgbClr val="EB8791">
                  <a:alpha val="30000"/>
                </a:srgb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937248" y="2"/>
            <a:ext cx="2206786" cy="128336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8" name="组合 12"/>
          <p:cNvGrpSpPr/>
          <p:nvPr/>
        </p:nvGrpSpPr>
        <p:grpSpPr>
          <a:xfrm>
            <a:off x="252413" y="1270000"/>
            <a:ext cx="8655050" cy="247651"/>
            <a:chOff x="252413" y="1109411"/>
            <a:chExt cx="8655217" cy="247986"/>
          </a:xfrm>
        </p:grpSpPr>
        <p:sp>
          <p:nvSpPr>
            <p:cNvPr id="14" name="矩形 13"/>
            <p:cNvSpPr/>
            <p:nvPr/>
          </p:nvSpPr>
          <p:spPr>
            <a:xfrm>
              <a:off x="252413" y="1109411"/>
              <a:ext cx="8639342" cy="72064"/>
            </a:xfrm>
            <a:prstGeom prst="rect">
              <a:avLst/>
            </a:prstGeom>
            <a:solidFill>
              <a:srgbClr val="009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68288" y="1285333"/>
              <a:ext cx="8639342" cy="72064"/>
            </a:xfrm>
            <a:prstGeom prst="rect">
              <a:avLst/>
            </a:prstGeom>
            <a:solidFill>
              <a:srgbClr val="FF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rgbClr val="FFCC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8" name="图片 1" descr="银川市妇幼保健院"/>
          <p:cNvPicPr>
            <a:picLocks noChangeAspect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5905" y="80645"/>
            <a:ext cx="1072515" cy="11093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" name="椭圆 36"/>
          <p:cNvSpPr/>
          <p:nvPr/>
        </p:nvSpPr>
        <p:spPr>
          <a:xfrm>
            <a:off x="1353820" y="3068955"/>
            <a:ext cx="1416050" cy="1353820"/>
          </a:xfrm>
          <a:prstGeom prst="ellipse">
            <a:avLst/>
          </a:prstGeom>
          <a:solidFill>
            <a:srgbClr val="00938D"/>
          </a:solidFill>
          <a:ln>
            <a:gradFill>
              <a:gsLst>
                <a:gs pos="7000">
                  <a:srgbClr val="316559"/>
                </a:gs>
                <a:gs pos="100000">
                  <a:srgbClr val="AAD6CB"/>
                </a:gs>
              </a:gsLst>
              <a:lin ang="162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600" b="1"/>
              <a:t>目录</a:t>
            </a:r>
            <a:endParaRPr lang="zh-CN" altLang="en-US" sz="3600" b="1"/>
          </a:p>
        </p:txBody>
      </p:sp>
      <p:sp>
        <p:nvSpPr>
          <p:cNvPr id="20" name="文本框 19"/>
          <p:cNvSpPr txBox="1"/>
          <p:nvPr/>
        </p:nvSpPr>
        <p:spPr>
          <a:xfrm>
            <a:off x="1469390" y="303445"/>
            <a:ext cx="3048000" cy="76835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sz="4400" b="1">
                <a:latin typeface="Arial" panose="020B0604020202020204" pitchFamily="34" charset="0"/>
                <a:ea typeface="微软雅黑" panose="020B0503020204020204" charset="-122"/>
              </a:rPr>
              <a:t>热疗法</a:t>
            </a:r>
            <a:endParaRPr lang="zh-CN" sz="4400" b="1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937248" y="2"/>
            <a:ext cx="2206786" cy="128336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8" name="组合 12"/>
          <p:cNvGrpSpPr/>
          <p:nvPr/>
        </p:nvGrpSpPr>
        <p:grpSpPr>
          <a:xfrm>
            <a:off x="217488" y="1286933"/>
            <a:ext cx="8655050" cy="247651"/>
            <a:chOff x="252413" y="1109411"/>
            <a:chExt cx="8655217" cy="247986"/>
          </a:xfrm>
        </p:grpSpPr>
        <p:sp>
          <p:nvSpPr>
            <p:cNvPr id="13" name="矩形 12"/>
            <p:cNvSpPr/>
            <p:nvPr/>
          </p:nvSpPr>
          <p:spPr>
            <a:xfrm>
              <a:off x="252413" y="1109411"/>
              <a:ext cx="8639342" cy="72064"/>
            </a:xfrm>
            <a:prstGeom prst="rect">
              <a:avLst/>
            </a:prstGeom>
            <a:solidFill>
              <a:srgbClr val="009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68288" y="1285333"/>
              <a:ext cx="8639342" cy="72064"/>
            </a:xfrm>
            <a:prstGeom prst="rect">
              <a:avLst/>
            </a:prstGeom>
            <a:solidFill>
              <a:srgbClr val="FF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rgbClr val="FFCC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6" name="椭圆 4"/>
          <p:cNvSpPr/>
          <p:nvPr/>
        </p:nvSpPr>
        <p:spPr>
          <a:xfrm>
            <a:off x="464878" y="332471"/>
            <a:ext cx="865050" cy="915566"/>
          </a:xfrm>
          <a:prstGeom prst="rect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36830" tIns="36830" rIns="36830" bIns="36830" numCol="1" spcCol="1270" anchor="ctr" anchorCtr="0">
            <a:noAutofit/>
          </a:bodyPr>
          <a:lstStyle/>
          <a:p>
            <a:pPr lvl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kern="1200" dirty="0" smtClean="0"/>
              <a:t>儿保科</a:t>
            </a:r>
            <a:endParaRPr lang="zh-CN" altLang="en-US" sz="2400" kern="1200" dirty="0"/>
          </a:p>
        </p:txBody>
      </p:sp>
      <p:pic>
        <p:nvPicPr>
          <p:cNvPr id="4" name="图片 1" descr="银川市妇幼保健院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0680" y="138430"/>
            <a:ext cx="1072515" cy="11093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912495" y="1906270"/>
            <a:ext cx="7536815" cy="309245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indent="0" algn="l" fontAlgn="auto">
              <a:lnSpc>
                <a:spcPct val="150000"/>
              </a:lnSpc>
            </a:pPr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          </a:t>
            </a:r>
            <a:r>
              <a:rPr lang="zh-CN" altLang="en-US" sz="2400">
                <a:latin typeface="Arial" panose="020B0604020202020204" pitchFamily="34" charset="0"/>
                <a:ea typeface="微软雅黑" panose="020B0503020204020204" charset="-122"/>
              </a:rPr>
              <a:t>是利用</a:t>
            </a:r>
            <a:r>
              <a:rPr lang="zh-CN" altLang="en-US" sz="240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高于人体温度的物质</a:t>
            </a:r>
            <a:r>
              <a:rPr lang="zh-CN" altLang="en-US" sz="2400">
                <a:latin typeface="Arial" panose="020B0604020202020204" pitchFamily="34" charset="0"/>
                <a:ea typeface="微软雅黑" panose="020B0503020204020204" charset="-122"/>
              </a:rPr>
              <a:t>作用于</a:t>
            </a:r>
            <a:r>
              <a:rPr lang="zh-CN" altLang="en-US" sz="240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体表皮肤</a:t>
            </a:r>
            <a:r>
              <a:rPr lang="zh-CN" altLang="en-US" sz="2400">
                <a:latin typeface="Arial" panose="020B0604020202020204" pitchFamily="34" charset="0"/>
                <a:ea typeface="微软雅黑" panose="020B0503020204020204" charset="-122"/>
              </a:rPr>
              <a:t>，通过神经传导引起皮肤和内脏器官血管舒张，从而改变机体各系统</a:t>
            </a:r>
            <a:r>
              <a:rPr lang="zh-CN" altLang="en-US" sz="240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体液循环和新陈代谢</a:t>
            </a:r>
            <a:r>
              <a:rPr lang="zh-CN" altLang="en-US" sz="2400">
                <a:latin typeface="Arial" panose="020B0604020202020204" pitchFamily="34" charset="0"/>
                <a:ea typeface="微软雅黑" panose="020B0503020204020204" charset="-122"/>
              </a:rPr>
              <a:t>，达到治疗目的的方法。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indent="0" algn="l" fontAlgn="auto">
              <a:lnSpc>
                <a:spcPct val="150000"/>
              </a:lnSpc>
            </a:pPr>
            <a:r>
              <a:rPr lang="en-US" altLang="zh-CN" sz="2000">
                <a:latin typeface="Arial" panose="020B0604020202020204" pitchFamily="34" charset="0"/>
                <a:ea typeface="微软雅黑" panose="020B0503020204020204" charset="-122"/>
              </a:rPr>
              <a:t>      </a:t>
            </a:r>
            <a:endParaRPr lang="zh-CN" altLang="en-US" sz="20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73555" y="424180"/>
            <a:ext cx="3725545" cy="76835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4400" b="1">
                <a:latin typeface="Arial" panose="020B0604020202020204" pitchFamily="34" charset="0"/>
                <a:ea typeface="微软雅黑" panose="020B0503020204020204" charset="-122"/>
              </a:rPr>
              <a:t>热疗法的概念</a:t>
            </a:r>
            <a:endParaRPr lang="zh-CN" altLang="en-US" sz="4400" b="1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3567430"/>
            <a:ext cx="2813685" cy="32905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435" y="3841115"/>
            <a:ext cx="2884170" cy="2918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937248" y="2"/>
            <a:ext cx="2206786" cy="128336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8" name="组合 12"/>
          <p:cNvGrpSpPr/>
          <p:nvPr/>
        </p:nvGrpSpPr>
        <p:grpSpPr>
          <a:xfrm>
            <a:off x="217488" y="1286933"/>
            <a:ext cx="8655050" cy="247651"/>
            <a:chOff x="252413" y="1109411"/>
            <a:chExt cx="8655217" cy="247986"/>
          </a:xfrm>
        </p:grpSpPr>
        <p:sp>
          <p:nvSpPr>
            <p:cNvPr id="13" name="矩形 12"/>
            <p:cNvSpPr/>
            <p:nvPr/>
          </p:nvSpPr>
          <p:spPr>
            <a:xfrm>
              <a:off x="252413" y="1109411"/>
              <a:ext cx="8639342" cy="72064"/>
            </a:xfrm>
            <a:prstGeom prst="rect">
              <a:avLst/>
            </a:prstGeom>
            <a:solidFill>
              <a:srgbClr val="009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68288" y="1285333"/>
              <a:ext cx="8639342" cy="72064"/>
            </a:xfrm>
            <a:prstGeom prst="rect">
              <a:avLst/>
            </a:prstGeom>
            <a:solidFill>
              <a:srgbClr val="FF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rgbClr val="FFCC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6" name="椭圆 4"/>
          <p:cNvSpPr/>
          <p:nvPr/>
        </p:nvSpPr>
        <p:spPr>
          <a:xfrm>
            <a:off x="464878" y="332471"/>
            <a:ext cx="865050" cy="915566"/>
          </a:xfrm>
          <a:prstGeom prst="rect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36830" tIns="36830" rIns="36830" bIns="36830" numCol="1" spcCol="1270" anchor="ctr" anchorCtr="0">
            <a:noAutofit/>
          </a:bodyPr>
          <a:lstStyle/>
          <a:p>
            <a:pPr lvl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kern="1200" dirty="0" smtClean="0"/>
              <a:t>儿保科</a:t>
            </a:r>
            <a:endParaRPr lang="zh-CN" altLang="en-US" sz="2400" kern="1200" dirty="0"/>
          </a:p>
        </p:txBody>
      </p:sp>
      <p:pic>
        <p:nvPicPr>
          <p:cNvPr id="4" name="图片 1" descr="银川市妇幼保健院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0680" y="138430"/>
            <a:ext cx="1072515" cy="11093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629410" y="301625"/>
            <a:ext cx="344741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>
                <a:latin typeface="微软雅黑" panose="020B0503020204020204" charset="-122"/>
                <a:ea typeface="微软雅黑" panose="020B0503020204020204" charset="-122"/>
              </a:rPr>
              <a:t>案例分享</a:t>
            </a:r>
            <a:endParaRPr lang="zh-CN" altLang="en-US" sz="4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55905" y="2014855"/>
            <a:ext cx="381698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王先生，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29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岁，平素健康状况良好，生活作息不规律，饮食不规律，自诉于昨日进食冰镇可乐后上腹部疼痛加剧，胃部出现灼热感，伴有恶心、呕吐、出冷汗。经医生初步诊断为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胃痉挛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，给予药物对症处理，王先生询问可以使用热敷上腹部来缓解不适症状吗？</a:t>
            </a:r>
            <a:endParaRPr lang="en-US" altLang="zh-CN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945" y="2008505"/>
            <a:ext cx="4669155" cy="4530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937248" y="2"/>
            <a:ext cx="2206786" cy="128336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8" name="组合 12"/>
          <p:cNvGrpSpPr/>
          <p:nvPr/>
        </p:nvGrpSpPr>
        <p:grpSpPr>
          <a:xfrm>
            <a:off x="217488" y="1286933"/>
            <a:ext cx="8655050" cy="247651"/>
            <a:chOff x="252413" y="1109411"/>
            <a:chExt cx="8655217" cy="247986"/>
          </a:xfrm>
        </p:grpSpPr>
        <p:sp>
          <p:nvSpPr>
            <p:cNvPr id="13" name="矩形 12"/>
            <p:cNvSpPr/>
            <p:nvPr/>
          </p:nvSpPr>
          <p:spPr>
            <a:xfrm>
              <a:off x="252413" y="1109411"/>
              <a:ext cx="8639342" cy="72064"/>
            </a:xfrm>
            <a:prstGeom prst="rect">
              <a:avLst/>
            </a:prstGeom>
            <a:solidFill>
              <a:srgbClr val="009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68288" y="1285333"/>
              <a:ext cx="8639342" cy="72064"/>
            </a:xfrm>
            <a:prstGeom prst="rect">
              <a:avLst/>
            </a:prstGeom>
            <a:solidFill>
              <a:srgbClr val="FF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rgbClr val="FFCC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6" name="椭圆 4"/>
          <p:cNvSpPr/>
          <p:nvPr/>
        </p:nvSpPr>
        <p:spPr>
          <a:xfrm>
            <a:off x="464878" y="332471"/>
            <a:ext cx="865050" cy="915566"/>
          </a:xfrm>
          <a:prstGeom prst="rect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36830" tIns="36830" rIns="36830" bIns="36830" numCol="1" spcCol="1270" anchor="ctr" anchorCtr="0">
            <a:noAutofit/>
          </a:bodyPr>
          <a:lstStyle/>
          <a:p>
            <a:pPr lvl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kern="1200" dirty="0" smtClean="0"/>
              <a:t>儿保科</a:t>
            </a:r>
            <a:endParaRPr lang="zh-CN" altLang="en-US" sz="2400" kern="1200" dirty="0"/>
          </a:p>
        </p:txBody>
      </p:sp>
      <p:pic>
        <p:nvPicPr>
          <p:cNvPr id="4" name="图片 1" descr="银川市妇幼保健院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0680" y="138430"/>
            <a:ext cx="1072515" cy="11093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541145" y="431800"/>
            <a:ext cx="4519295" cy="66992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4400" b="1">
                <a:latin typeface="Arial" panose="020B0604020202020204" pitchFamily="34" charset="0"/>
                <a:ea typeface="微软雅黑" panose="020B0503020204020204" charset="-122"/>
              </a:rPr>
              <a:t>热疗法的目的</a:t>
            </a:r>
            <a:endParaRPr lang="zh-CN" altLang="en-US" sz="4400" b="1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275" name="组合 2"/>
          <p:cNvGrpSpPr/>
          <p:nvPr>
            <p:custDataLst>
              <p:tags r:id="rId3"/>
            </p:custDataLst>
          </p:nvPr>
        </p:nvGrpSpPr>
        <p:grpSpPr>
          <a:xfrm>
            <a:off x="793750" y="1961833"/>
            <a:ext cx="7080250" cy="965200"/>
            <a:chOff x="794420" y="1316747"/>
            <a:chExt cx="7079437" cy="964924"/>
          </a:xfrm>
        </p:grpSpPr>
        <p:grpSp>
          <p:nvGrpSpPr>
            <p:cNvPr id="220" name="组合 48"/>
            <p:cNvGrpSpPr/>
            <p:nvPr/>
          </p:nvGrpSpPr>
          <p:grpSpPr bwMode="auto">
            <a:xfrm>
              <a:off x="794420" y="1316747"/>
              <a:ext cx="7079437" cy="964924"/>
              <a:chOff x="2678521" y="2847139"/>
              <a:chExt cx="18632753" cy="2538303"/>
            </a:xfrm>
          </p:grpSpPr>
          <p:sp>
            <p:nvSpPr>
              <p:cNvPr id="221" name="Freeform 19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2678521" y="2855489"/>
                <a:ext cx="18632753" cy="2529953"/>
              </a:xfrm>
              <a:custGeom>
                <a:avLst/>
                <a:gdLst>
                  <a:gd name="T0" fmla="*/ 3200 w 3200"/>
                  <a:gd name="T1" fmla="*/ 320 h 640"/>
                  <a:gd name="T2" fmla="*/ 2880 w 3200"/>
                  <a:gd name="T3" fmla="*/ 640 h 640"/>
                  <a:gd name="T4" fmla="*/ 320 w 3200"/>
                  <a:gd name="T5" fmla="*/ 640 h 640"/>
                  <a:gd name="T6" fmla="*/ 0 w 3200"/>
                  <a:gd name="T7" fmla="*/ 320 h 640"/>
                  <a:gd name="T8" fmla="*/ 320 w 3200"/>
                  <a:gd name="T9" fmla="*/ 0 h 640"/>
                  <a:gd name="T10" fmla="*/ 2880 w 3200"/>
                  <a:gd name="T11" fmla="*/ 0 h 640"/>
                  <a:gd name="T12" fmla="*/ 3200 w 3200"/>
                  <a:gd name="T13" fmla="*/ 32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00" h="640">
                    <a:moveTo>
                      <a:pt x="3200" y="320"/>
                    </a:moveTo>
                    <a:cubicBezTo>
                      <a:pt x="3200" y="496"/>
                      <a:pt x="3056" y="640"/>
                      <a:pt x="2880" y="640"/>
                    </a:cubicBezTo>
                    <a:cubicBezTo>
                      <a:pt x="320" y="640"/>
                      <a:pt x="320" y="640"/>
                      <a:pt x="320" y="640"/>
                    </a:cubicBezTo>
                    <a:cubicBezTo>
                      <a:pt x="144" y="640"/>
                      <a:pt x="0" y="496"/>
                      <a:pt x="0" y="320"/>
                    </a:cubicBezTo>
                    <a:cubicBezTo>
                      <a:pt x="0" y="144"/>
                      <a:pt x="144" y="0"/>
                      <a:pt x="320" y="0"/>
                    </a:cubicBezTo>
                    <a:cubicBezTo>
                      <a:pt x="2880" y="0"/>
                      <a:pt x="2880" y="0"/>
                      <a:pt x="2880" y="0"/>
                    </a:cubicBezTo>
                    <a:cubicBezTo>
                      <a:pt x="3056" y="0"/>
                      <a:pt x="3200" y="144"/>
                      <a:pt x="3200" y="320"/>
                    </a:cubicBezTo>
                    <a:close/>
                  </a:path>
                </a:pathLst>
              </a:custGeom>
              <a:solidFill>
                <a:srgbClr val="00B0F0"/>
              </a:solidFill>
              <a:ln w="28575" cap="flat">
                <a:gradFill>
                  <a:gsLst>
                    <a:gs pos="0">
                      <a:sysClr val="window" lastClr="FFFFFF"/>
                    </a:gs>
                    <a:gs pos="100000">
                      <a:srgbClr val="DDDDDD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28600" dist="228600" dir="5400000" algn="t" rotWithShape="0">
                  <a:sysClr val="windowText" lastClr="000000">
                    <a:lumMod val="85000"/>
                    <a:lumOff val="15000"/>
                    <a:alpha val="28000"/>
                  </a:sys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</a:endParaRPr>
              </a:p>
            </p:txBody>
          </p:sp>
          <p:sp>
            <p:nvSpPr>
              <p:cNvPr id="222" name="Freeform 20"/>
              <p:cNvSpPr>
                <a:spLocks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2678521" y="2847139"/>
                <a:ext cx="6005513" cy="2408237"/>
              </a:xfrm>
              <a:custGeom>
                <a:avLst/>
                <a:gdLst>
                  <a:gd name="T0" fmla="*/ 1280 w 1600"/>
                  <a:gd name="T1" fmla="*/ 0 h 640"/>
                  <a:gd name="T2" fmla="*/ 320 w 1600"/>
                  <a:gd name="T3" fmla="*/ 0 h 640"/>
                  <a:gd name="T4" fmla="*/ 0 w 1600"/>
                  <a:gd name="T5" fmla="*/ 320 h 640"/>
                  <a:gd name="T6" fmla="*/ 320 w 1600"/>
                  <a:gd name="T7" fmla="*/ 640 h 640"/>
                  <a:gd name="T8" fmla="*/ 1280 w 1600"/>
                  <a:gd name="T9" fmla="*/ 640 h 640"/>
                  <a:gd name="T10" fmla="*/ 1600 w 1600"/>
                  <a:gd name="T11" fmla="*/ 320 h 640"/>
                  <a:gd name="T12" fmla="*/ 1280 w 1600"/>
                  <a:gd name="T13" fmla="*/ 0 h 640"/>
                  <a:gd name="T14" fmla="*/ 1493 w 1600"/>
                  <a:gd name="T15" fmla="*/ 365 h 640"/>
                  <a:gd name="T16" fmla="*/ 1435 w 1600"/>
                  <a:gd name="T17" fmla="*/ 385 h 640"/>
                  <a:gd name="T18" fmla="*/ 1427 w 1600"/>
                  <a:gd name="T19" fmla="*/ 381 h 640"/>
                  <a:gd name="T20" fmla="*/ 1416 w 1600"/>
                  <a:gd name="T21" fmla="*/ 320 h 640"/>
                  <a:gd name="T22" fmla="*/ 1427 w 1600"/>
                  <a:gd name="T23" fmla="*/ 259 h 640"/>
                  <a:gd name="T24" fmla="*/ 1435 w 1600"/>
                  <a:gd name="T25" fmla="*/ 255 h 640"/>
                  <a:gd name="T26" fmla="*/ 1493 w 1600"/>
                  <a:gd name="T27" fmla="*/ 275 h 640"/>
                  <a:gd name="T28" fmla="*/ 1541 w 1600"/>
                  <a:gd name="T29" fmla="*/ 316 h 640"/>
                  <a:gd name="T30" fmla="*/ 1541 w 1600"/>
                  <a:gd name="T31" fmla="*/ 324 h 640"/>
                  <a:gd name="T32" fmla="*/ 1493 w 1600"/>
                  <a:gd name="T33" fmla="*/ 365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00" h="640">
                    <a:moveTo>
                      <a:pt x="1280" y="0"/>
                    </a:moveTo>
                    <a:cubicBezTo>
                      <a:pt x="320" y="0"/>
                      <a:pt x="320" y="0"/>
                      <a:pt x="320" y="0"/>
                    </a:cubicBezTo>
                    <a:cubicBezTo>
                      <a:pt x="144" y="0"/>
                      <a:pt x="0" y="144"/>
                      <a:pt x="0" y="320"/>
                    </a:cubicBezTo>
                    <a:cubicBezTo>
                      <a:pt x="0" y="496"/>
                      <a:pt x="144" y="640"/>
                      <a:pt x="320" y="640"/>
                    </a:cubicBezTo>
                    <a:cubicBezTo>
                      <a:pt x="1280" y="640"/>
                      <a:pt x="1280" y="640"/>
                      <a:pt x="1280" y="640"/>
                    </a:cubicBezTo>
                    <a:cubicBezTo>
                      <a:pt x="1456" y="640"/>
                      <a:pt x="1600" y="496"/>
                      <a:pt x="1600" y="320"/>
                    </a:cubicBezTo>
                    <a:cubicBezTo>
                      <a:pt x="1600" y="144"/>
                      <a:pt x="1456" y="0"/>
                      <a:pt x="1280" y="0"/>
                    </a:cubicBezTo>
                    <a:close/>
                    <a:moveTo>
                      <a:pt x="1493" y="365"/>
                    </a:moveTo>
                    <a:cubicBezTo>
                      <a:pt x="1455" y="387"/>
                      <a:pt x="1435" y="385"/>
                      <a:pt x="1435" y="385"/>
                    </a:cubicBezTo>
                    <a:cubicBezTo>
                      <a:pt x="1432" y="385"/>
                      <a:pt x="1429" y="383"/>
                      <a:pt x="1427" y="381"/>
                    </a:cubicBezTo>
                    <a:cubicBezTo>
                      <a:pt x="1427" y="381"/>
                      <a:pt x="1416" y="364"/>
                      <a:pt x="1416" y="320"/>
                    </a:cubicBezTo>
                    <a:cubicBezTo>
                      <a:pt x="1416" y="276"/>
                      <a:pt x="1427" y="259"/>
                      <a:pt x="1427" y="259"/>
                    </a:cubicBezTo>
                    <a:cubicBezTo>
                      <a:pt x="1429" y="257"/>
                      <a:pt x="1432" y="255"/>
                      <a:pt x="1435" y="255"/>
                    </a:cubicBezTo>
                    <a:cubicBezTo>
                      <a:pt x="1435" y="255"/>
                      <a:pt x="1455" y="253"/>
                      <a:pt x="1493" y="275"/>
                    </a:cubicBezTo>
                    <a:cubicBezTo>
                      <a:pt x="1532" y="297"/>
                      <a:pt x="1541" y="316"/>
                      <a:pt x="1541" y="316"/>
                    </a:cubicBezTo>
                    <a:cubicBezTo>
                      <a:pt x="1542" y="318"/>
                      <a:pt x="1542" y="322"/>
                      <a:pt x="1541" y="324"/>
                    </a:cubicBezTo>
                    <a:cubicBezTo>
                      <a:pt x="1541" y="324"/>
                      <a:pt x="1532" y="343"/>
                      <a:pt x="1493" y="365"/>
                    </a:cubicBezTo>
                    <a:close/>
                  </a:path>
                </a:pathLst>
              </a:custGeom>
              <a:gradFill>
                <a:gsLst>
                  <a:gs pos="0">
                    <a:srgbClr val="DEDEDE"/>
                  </a:gs>
                  <a:gs pos="100000">
                    <a:srgbClr val="FBFBFB"/>
                  </a:gs>
                </a:gsLst>
                <a:lin ang="5400000" scaled="1"/>
              </a:gradFill>
              <a:ln w="31750" cap="flat">
                <a:gradFill>
                  <a:gsLst>
                    <a:gs pos="0">
                      <a:sysClr val="window" lastClr="FFFFFF"/>
                    </a:gs>
                    <a:gs pos="100000">
                      <a:srgbClr val="DDDDDD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28600" dist="101600" dir="5400000" algn="t" rotWithShape="0">
                  <a:sysClr val="windowText" lastClr="000000">
                    <a:lumMod val="85000"/>
                    <a:lumOff val="15000"/>
                    <a:alpha val="33000"/>
                  </a:sys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</a:endParaRPr>
              </a:p>
            </p:txBody>
          </p:sp>
          <p:sp>
            <p:nvSpPr>
              <p:cNvPr id="223" name="椭圆 222"/>
              <p:cNvSpPr/>
              <p:nvPr>
                <p:custDataLst>
                  <p:tags r:id="rId6"/>
                </p:custDataLst>
              </p:nvPr>
            </p:nvSpPr>
            <p:spPr>
              <a:xfrm>
                <a:off x="2834834" y="3000057"/>
                <a:ext cx="2102400" cy="2102400"/>
              </a:xfrm>
              <a:prstGeom prst="ellipse">
                <a:avLst/>
              </a:prstGeom>
              <a:gradFill>
                <a:gsLst>
                  <a:gs pos="0">
                    <a:srgbClr val="DDDDDD"/>
                  </a:gs>
                  <a:gs pos="100000">
                    <a:srgbClr val="FBFBFB"/>
                  </a:gs>
                </a:gsLst>
                <a:lin ang="5400000" scaled="1"/>
              </a:gradFill>
              <a:ln w="101600" cap="flat">
                <a:gradFill>
                  <a:gsLst>
                    <a:gs pos="0">
                      <a:srgbClr val="FDFDFD"/>
                    </a:gs>
                    <a:gs pos="100000">
                      <a:srgbClr val="DDDDDD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28600" dist="228600" dir="5400000" algn="t" rotWithShape="0">
                  <a:sysClr val="windowText" lastClr="000000">
                    <a:lumMod val="85000"/>
                    <a:lumOff val="15000"/>
                    <a:alpha val="28000"/>
                  </a:sys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</a:endParaRPr>
              </a:p>
            </p:txBody>
          </p:sp>
          <p:sp>
            <p:nvSpPr>
              <p:cNvPr id="224" name="Freeform 23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3298659" y="3423401"/>
                <a:ext cx="1174750" cy="1255712"/>
              </a:xfrm>
              <a:custGeom>
                <a:avLst/>
                <a:gdLst>
                  <a:gd name="T0" fmla="*/ 193 w 313"/>
                  <a:gd name="T1" fmla="*/ 279 h 334"/>
                  <a:gd name="T2" fmla="*/ 47 w 313"/>
                  <a:gd name="T3" fmla="*/ 330 h 334"/>
                  <a:gd name="T4" fmla="*/ 28 w 313"/>
                  <a:gd name="T5" fmla="*/ 319 h 334"/>
                  <a:gd name="T6" fmla="*/ 0 w 313"/>
                  <a:gd name="T7" fmla="*/ 167 h 334"/>
                  <a:gd name="T8" fmla="*/ 28 w 313"/>
                  <a:gd name="T9" fmla="*/ 15 h 334"/>
                  <a:gd name="T10" fmla="*/ 47 w 313"/>
                  <a:gd name="T11" fmla="*/ 4 h 334"/>
                  <a:gd name="T12" fmla="*/ 193 w 313"/>
                  <a:gd name="T13" fmla="*/ 55 h 334"/>
                  <a:gd name="T14" fmla="*/ 311 w 313"/>
                  <a:gd name="T15" fmla="*/ 156 h 334"/>
                  <a:gd name="T16" fmla="*/ 311 w 313"/>
                  <a:gd name="T17" fmla="*/ 178 h 334"/>
                  <a:gd name="T18" fmla="*/ 193 w 313"/>
                  <a:gd name="T19" fmla="*/ 279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3" h="334">
                    <a:moveTo>
                      <a:pt x="193" y="279"/>
                    </a:moveTo>
                    <a:cubicBezTo>
                      <a:pt x="98" y="334"/>
                      <a:pt x="47" y="330"/>
                      <a:pt x="47" y="330"/>
                    </a:cubicBezTo>
                    <a:cubicBezTo>
                      <a:pt x="40" y="329"/>
                      <a:pt x="32" y="325"/>
                      <a:pt x="28" y="319"/>
                    </a:cubicBezTo>
                    <a:cubicBezTo>
                      <a:pt x="28" y="319"/>
                      <a:pt x="0" y="277"/>
                      <a:pt x="0" y="167"/>
                    </a:cubicBezTo>
                    <a:cubicBezTo>
                      <a:pt x="0" y="57"/>
                      <a:pt x="28" y="15"/>
                      <a:pt x="28" y="15"/>
                    </a:cubicBezTo>
                    <a:cubicBezTo>
                      <a:pt x="32" y="9"/>
                      <a:pt x="40" y="5"/>
                      <a:pt x="47" y="4"/>
                    </a:cubicBezTo>
                    <a:cubicBezTo>
                      <a:pt x="47" y="4"/>
                      <a:pt x="98" y="0"/>
                      <a:pt x="193" y="55"/>
                    </a:cubicBezTo>
                    <a:cubicBezTo>
                      <a:pt x="289" y="110"/>
                      <a:pt x="311" y="156"/>
                      <a:pt x="311" y="156"/>
                    </a:cubicBezTo>
                    <a:cubicBezTo>
                      <a:pt x="313" y="162"/>
                      <a:pt x="313" y="172"/>
                      <a:pt x="311" y="178"/>
                    </a:cubicBezTo>
                    <a:cubicBezTo>
                      <a:pt x="311" y="178"/>
                      <a:pt x="289" y="224"/>
                      <a:pt x="193" y="279"/>
                    </a:cubicBezTo>
                    <a:close/>
                  </a:path>
                </a:pathLst>
              </a:custGeom>
              <a:solidFill>
                <a:srgbClr val="0070C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215900" dist="50800" dir="16200000">
                  <a:prstClr val="black">
                    <a:alpha val="42000"/>
                  </a:prstClr>
                </a:inn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235" name="文本框 64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3565054" y="1549772"/>
              <a:ext cx="3692736" cy="498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9" tIns="34295" rIns="68589" bIns="34295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9pPr>
            </a:lstStyle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>
                  <a:latin typeface="微软雅黑" panose="020B0503020204020204" charset="-122"/>
                  <a:cs typeface="微软雅黑" panose="020B0503020204020204" charset="-122"/>
                  <a:sym typeface="+mn-ea"/>
                </a:rPr>
                <a:t>促进炎症的消散和局限</a:t>
              </a:r>
              <a:endPara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41" name="Freeform 9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1922303" y="1522633"/>
              <a:ext cx="458304" cy="459449"/>
            </a:xfrm>
            <a:custGeom>
              <a:avLst/>
              <a:gdLst>
                <a:gd name="T0" fmla="*/ 77737 w 406"/>
                <a:gd name="T1" fmla="*/ 370453 h 407"/>
                <a:gd name="T2" fmla="*/ 72775 w 406"/>
                <a:gd name="T3" fmla="*/ 358876 h 407"/>
                <a:gd name="T4" fmla="*/ 62851 w 406"/>
                <a:gd name="T5" fmla="*/ 352261 h 407"/>
                <a:gd name="T6" fmla="*/ 67813 w 406"/>
                <a:gd name="T7" fmla="*/ 372107 h 407"/>
                <a:gd name="T8" fmla="*/ 86007 w 406"/>
                <a:gd name="T9" fmla="*/ 380376 h 407"/>
                <a:gd name="T10" fmla="*/ 26464 w 406"/>
                <a:gd name="T11" fmla="*/ 253033 h 407"/>
                <a:gd name="T12" fmla="*/ 97584 w 406"/>
                <a:gd name="T13" fmla="*/ 138920 h 407"/>
                <a:gd name="T14" fmla="*/ 135626 w 406"/>
                <a:gd name="T15" fmla="*/ 114113 h 407"/>
                <a:gd name="T16" fmla="*/ 150512 w 406"/>
                <a:gd name="T17" fmla="*/ 67806 h 407"/>
                <a:gd name="T18" fmla="*/ 99238 w 406"/>
                <a:gd name="T19" fmla="*/ 104190 h 407"/>
                <a:gd name="T20" fmla="*/ 3308 w 406"/>
                <a:gd name="T21" fmla="*/ 297686 h 407"/>
                <a:gd name="T22" fmla="*/ 79391 w 406"/>
                <a:gd name="T23" fmla="*/ 386991 h 407"/>
                <a:gd name="T24" fmla="*/ 168705 w 406"/>
                <a:gd name="T25" fmla="*/ 49614 h 407"/>
                <a:gd name="T26" fmla="*/ 244788 w 406"/>
                <a:gd name="T27" fmla="*/ 23153 h 407"/>
                <a:gd name="T28" fmla="*/ 188553 w 406"/>
                <a:gd name="T29" fmla="*/ 47960 h 407"/>
                <a:gd name="T30" fmla="*/ 234864 w 406"/>
                <a:gd name="T31" fmla="*/ 19846 h 407"/>
                <a:gd name="T32" fmla="*/ 190207 w 406"/>
                <a:gd name="T33" fmla="*/ 39691 h 407"/>
                <a:gd name="T34" fmla="*/ 170359 w 406"/>
                <a:gd name="T35" fmla="*/ 51268 h 407"/>
                <a:gd name="T36" fmla="*/ 16540 w 406"/>
                <a:gd name="T37" fmla="*/ 324146 h 407"/>
                <a:gd name="T38" fmla="*/ 18194 w 406"/>
                <a:gd name="T39" fmla="*/ 324146 h 407"/>
                <a:gd name="T40" fmla="*/ 332449 w 406"/>
                <a:gd name="T41" fmla="*/ 625140 h 407"/>
                <a:gd name="T42" fmla="*/ 229902 w 406"/>
                <a:gd name="T43" fmla="*/ 454797 h 407"/>
                <a:gd name="T44" fmla="*/ 84353 w 406"/>
                <a:gd name="T45" fmla="*/ 411798 h 407"/>
                <a:gd name="T46" fmla="*/ 47965 w 406"/>
                <a:gd name="T47" fmla="*/ 415106 h 407"/>
                <a:gd name="T48" fmla="*/ 8270 w 406"/>
                <a:gd name="T49" fmla="*/ 398568 h 407"/>
                <a:gd name="T50" fmla="*/ 14886 w 406"/>
                <a:gd name="T51" fmla="*/ 436605 h 407"/>
                <a:gd name="T52" fmla="*/ 133972 w 406"/>
                <a:gd name="T53" fmla="*/ 583794 h 407"/>
                <a:gd name="T54" fmla="*/ 28118 w 406"/>
                <a:gd name="T55" fmla="*/ 373761 h 407"/>
                <a:gd name="T56" fmla="*/ 31425 w 406"/>
                <a:gd name="T57" fmla="*/ 365492 h 407"/>
                <a:gd name="T58" fmla="*/ 23156 w 406"/>
                <a:gd name="T59" fmla="*/ 355569 h 407"/>
                <a:gd name="T60" fmla="*/ 13232 w 406"/>
                <a:gd name="T61" fmla="*/ 355569 h 407"/>
                <a:gd name="T62" fmla="*/ 466420 w 406"/>
                <a:gd name="T63" fmla="*/ 61191 h 407"/>
                <a:gd name="T64" fmla="*/ 511078 w 406"/>
                <a:gd name="T65" fmla="*/ 69460 h 407"/>
                <a:gd name="T66" fmla="*/ 645049 w 406"/>
                <a:gd name="T67" fmla="*/ 464720 h 407"/>
                <a:gd name="T68" fmla="*/ 471382 w 406"/>
                <a:gd name="T69" fmla="*/ 61191 h 407"/>
                <a:gd name="T70" fmla="*/ 471382 w 406"/>
                <a:gd name="T71" fmla="*/ 61191 h 407"/>
                <a:gd name="T72" fmla="*/ 654973 w 406"/>
                <a:gd name="T73" fmla="*/ 223264 h 407"/>
                <a:gd name="T74" fmla="*/ 650011 w 406"/>
                <a:gd name="T75" fmla="*/ 196803 h 407"/>
                <a:gd name="T76" fmla="*/ 562351 w 406"/>
                <a:gd name="T77" fmla="*/ 76075 h 407"/>
                <a:gd name="T78" fmla="*/ 320871 w 406"/>
                <a:gd name="T79" fmla="*/ 11577 h 407"/>
                <a:gd name="T80" fmla="*/ 305985 w 406"/>
                <a:gd name="T81" fmla="*/ 24807 h 407"/>
                <a:gd name="T82" fmla="*/ 279521 w 406"/>
                <a:gd name="T83" fmla="*/ 21500 h 407"/>
                <a:gd name="T84" fmla="*/ 274560 w 406"/>
                <a:gd name="T85" fmla="*/ 33076 h 407"/>
                <a:gd name="T86" fmla="*/ 296061 w 406"/>
                <a:gd name="T87" fmla="*/ 28115 h 407"/>
                <a:gd name="T88" fmla="*/ 317563 w 406"/>
                <a:gd name="T89" fmla="*/ 31422 h 407"/>
                <a:gd name="T90" fmla="*/ 305985 w 406"/>
                <a:gd name="T91" fmla="*/ 90959 h 407"/>
                <a:gd name="T92" fmla="*/ 370490 w 406"/>
                <a:gd name="T93" fmla="*/ 44653 h 407"/>
                <a:gd name="T94" fmla="*/ 400261 w 406"/>
                <a:gd name="T95" fmla="*/ 41345 h 407"/>
                <a:gd name="T96" fmla="*/ 491230 w 406"/>
                <a:gd name="T97" fmla="*/ 61191 h 407"/>
                <a:gd name="T98" fmla="*/ 469728 w 406"/>
                <a:gd name="T99" fmla="*/ 82690 h 407"/>
                <a:gd name="T100" fmla="*/ 393646 w 406"/>
                <a:gd name="T101" fmla="*/ 74421 h 407"/>
                <a:gd name="T102" fmla="*/ 310947 w 406"/>
                <a:gd name="T103" fmla="*/ 158766 h 407"/>
                <a:gd name="T104" fmla="*/ 365528 w 406"/>
                <a:gd name="T105" fmla="*/ 309262 h 407"/>
                <a:gd name="T106" fmla="*/ 529271 w 406"/>
                <a:gd name="T107" fmla="*/ 353915 h 407"/>
                <a:gd name="T108" fmla="*/ 539195 w 406"/>
                <a:gd name="T109" fmla="*/ 570564 h 407"/>
                <a:gd name="T110" fmla="*/ 613624 w 406"/>
                <a:gd name="T111" fmla="*/ 128997 h 407"/>
                <a:gd name="T112" fmla="*/ 347334 w 406"/>
                <a:gd name="T113" fmla="*/ 11577 h 407"/>
                <a:gd name="T114" fmla="*/ 353950 w 406"/>
                <a:gd name="T115" fmla="*/ 11577 h 407"/>
                <a:gd name="T116" fmla="*/ 444919 w 406"/>
                <a:gd name="T117" fmla="*/ 23153 h 407"/>
                <a:gd name="T118" fmla="*/ 448227 w 406"/>
                <a:gd name="T119" fmla="*/ 38038 h 407"/>
                <a:gd name="T120" fmla="*/ 456497 w 406"/>
                <a:gd name="T121" fmla="*/ 28115 h 407"/>
                <a:gd name="T122" fmla="*/ 382068 w 406"/>
                <a:gd name="T123" fmla="*/ 54576 h 407"/>
                <a:gd name="T124" fmla="*/ 461458 w 406"/>
                <a:gd name="T125" fmla="*/ 57883 h 40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406" h="407">
                  <a:moveTo>
                    <a:pt x="44" y="222"/>
                  </a:moveTo>
                  <a:cubicBezTo>
                    <a:pt x="44" y="223"/>
                    <a:pt x="45" y="223"/>
                    <a:pt x="45" y="223"/>
                  </a:cubicBezTo>
                  <a:cubicBezTo>
                    <a:pt x="45" y="223"/>
                    <a:pt x="45" y="223"/>
                    <a:pt x="45" y="223"/>
                  </a:cubicBezTo>
                  <a:cubicBezTo>
                    <a:pt x="45" y="222"/>
                    <a:pt x="45" y="222"/>
                    <a:pt x="45" y="222"/>
                  </a:cubicBezTo>
                  <a:cubicBezTo>
                    <a:pt x="45" y="221"/>
                    <a:pt x="45" y="221"/>
                    <a:pt x="45" y="221"/>
                  </a:cubicBezTo>
                  <a:cubicBezTo>
                    <a:pt x="45" y="221"/>
                    <a:pt x="45" y="221"/>
                    <a:pt x="45" y="221"/>
                  </a:cubicBezTo>
                  <a:cubicBezTo>
                    <a:pt x="45" y="221"/>
                    <a:pt x="45" y="221"/>
                    <a:pt x="45" y="221"/>
                  </a:cubicBezTo>
                  <a:cubicBezTo>
                    <a:pt x="44" y="221"/>
                    <a:pt x="44" y="221"/>
                    <a:pt x="44" y="221"/>
                  </a:cubicBezTo>
                  <a:cubicBezTo>
                    <a:pt x="44" y="222"/>
                    <a:pt x="44" y="222"/>
                    <a:pt x="44" y="222"/>
                  </a:cubicBezTo>
                  <a:close/>
                  <a:moveTo>
                    <a:pt x="45" y="221"/>
                  </a:moveTo>
                  <a:cubicBezTo>
                    <a:pt x="45" y="221"/>
                    <a:pt x="45" y="221"/>
                    <a:pt x="45" y="221"/>
                  </a:cubicBezTo>
                  <a:cubicBezTo>
                    <a:pt x="45" y="221"/>
                    <a:pt x="45" y="221"/>
                    <a:pt x="45" y="221"/>
                  </a:cubicBezTo>
                  <a:cubicBezTo>
                    <a:pt x="45" y="221"/>
                    <a:pt x="45" y="220"/>
                    <a:pt x="45" y="220"/>
                  </a:cubicBezTo>
                  <a:cubicBezTo>
                    <a:pt x="45" y="219"/>
                    <a:pt x="45" y="219"/>
                    <a:pt x="45" y="219"/>
                  </a:cubicBezTo>
                  <a:cubicBezTo>
                    <a:pt x="45" y="219"/>
                    <a:pt x="45" y="219"/>
                    <a:pt x="45" y="219"/>
                  </a:cubicBezTo>
                  <a:cubicBezTo>
                    <a:pt x="45" y="219"/>
                    <a:pt x="45" y="219"/>
                    <a:pt x="45" y="219"/>
                  </a:cubicBezTo>
                  <a:cubicBezTo>
                    <a:pt x="44" y="220"/>
                    <a:pt x="44" y="220"/>
                    <a:pt x="44" y="220"/>
                  </a:cubicBezTo>
                  <a:cubicBezTo>
                    <a:pt x="44" y="220"/>
                    <a:pt x="44" y="220"/>
                    <a:pt x="45" y="221"/>
                  </a:cubicBezTo>
                  <a:close/>
                  <a:moveTo>
                    <a:pt x="47" y="225"/>
                  </a:moveTo>
                  <a:cubicBezTo>
                    <a:pt x="47" y="224"/>
                    <a:pt x="47" y="224"/>
                    <a:pt x="47" y="224"/>
                  </a:cubicBezTo>
                  <a:cubicBezTo>
                    <a:pt x="47" y="224"/>
                    <a:pt x="47" y="224"/>
                    <a:pt x="47" y="224"/>
                  </a:cubicBezTo>
                  <a:cubicBezTo>
                    <a:pt x="46" y="224"/>
                    <a:pt x="46" y="224"/>
                    <a:pt x="46" y="224"/>
                  </a:cubicBezTo>
                  <a:cubicBezTo>
                    <a:pt x="46" y="225"/>
                    <a:pt x="46" y="225"/>
                    <a:pt x="46" y="225"/>
                  </a:cubicBezTo>
                  <a:cubicBezTo>
                    <a:pt x="46" y="225"/>
                    <a:pt x="46" y="225"/>
                    <a:pt x="46" y="225"/>
                  </a:cubicBezTo>
                  <a:cubicBezTo>
                    <a:pt x="46" y="226"/>
                    <a:pt x="46" y="226"/>
                    <a:pt x="46" y="226"/>
                  </a:cubicBezTo>
                  <a:cubicBezTo>
                    <a:pt x="46" y="227"/>
                    <a:pt x="46" y="227"/>
                    <a:pt x="46" y="227"/>
                  </a:cubicBezTo>
                  <a:cubicBezTo>
                    <a:pt x="47" y="226"/>
                    <a:pt x="47" y="226"/>
                    <a:pt x="47" y="226"/>
                  </a:cubicBezTo>
                  <a:cubicBezTo>
                    <a:pt x="47" y="226"/>
                    <a:pt x="47" y="225"/>
                    <a:pt x="47" y="225"/>
                  </a:cubicBezTo>
                  <a:close/>
                  <a:moveTo>
                    <a:pt x="40" y="214"/>
                  </a:moveTo>
                  <a:cubicBezTo>
                    <a:pt x="40" y="215"/>
                    <a:pt x="40" y="215"/>
                    <a:pt x="40" y="215"/>
                  </a:cubicBezTo>
                  <a:cubicBezTo>
                    <a:pt x="39" y="215"/>
                    <a:pt x="39" y="215"/>
                    <a:pt x="39" y="215"/>
                  </a:cubicBezTo>
                  <a:cubicBezTo>
                    <a:pt x="39" y="215"/>
                    <a:pt x="39" y="216"/>
                    <a:pt x="40" y="216"/>
                  </a:cubicBezTo>
                  <a:cubicBezTo>
                    <a:pt x="40" y="216"/>
                    <a:pt x="40" y="216"/>
                    <a:pt x="40" y="216"/>
                  </a:cubicBezTo>
                  <a:cubicBezTo>
                    <a:pt x="40" y="216"/>
                    <a:pt x="40" y="216"/>
                    <a:pt x="40" y="216"/>
                  </a:cubicBezTo>
                  <a:cubicBezTo>
                    <a:pt x="40" y="216"/>
                    <a:pt x="40" y="216"/>
                    <a:pt x="40" y="216"/>
                  </a:cubicBezTo>
                  <a:cubicBezTo>
                    <a:pt x="40" y="216"/>
                    <a:pt x="40" y="216"/>
                    <a:pt x="40" y="215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40" y="214"/>
                    <a:pt x="40" y="214"/>
                    <a:pt x="40" y="214"/>
                  </a:cubicBezTo>
                  <a:close/>
                  <a:moveTo>
                    <a:pt x="44" y="217"/>
                  </a:moveTo>
                  <a:cubicBezTo>
                    <a:pt x="43" y="217"/>
                    <a:pt x="43" y="217"/>
                    <a:pt x="43" y="217"/>
                  </a:cubicBezTo>
                  <a:cubicBezTo>
                    <a:pt x="43" y="217"/>
                    <a:pt x="43" y="217"/>
                    <a:pt x="43" y="217"/>
                  </a:cubicBezTo>
                  <a:cubicBezTo>
                    <a:pt x="43" y="218"/>
                    <a:pt x="43" y="219"/>
                    <a:pt x="43" y="219"/>
                  </a:cubicBezTo>
                  <a:cubicBezTo>
                    <a:pt x="43" y="219"/>
                    <a:pt x="43" y="219"/>
                    <a:pt x="43" y="219"/>
                  </a:cubicBezTo>
                  <a:cubicBezTo>
                    <a:pt x="44" y="219"/>
                    <a:pt x="44" y="218"/>
                    <a:pt x="44" y="217"/>
                  </a:cubicBezTo>
                  <a:cubicBezTo>
                    <a:pt x="44" y="217"/>
                    <a:pt x="44" y="217"/>
                    <a:pt x="44" y="217"/>
                  </a:cubicBezTo>
                  <a:close/>
                  <a:moveTo>
                    <a:pt x="41" y="215"/>
                  </a:moveTo>
                  <a:cubicBezTo>
                    <a:pt x="42" y="214"/>
                    <a:pt x="42" y="214"/>
                    <a:pt x="42" y="214"/>
                  </a:cubicBezTo>
                  <a:cubicBezTo>
                    <a:pt x="42" y="214"/>
                    <a:pt x="42" y="214"/>
                    <a:pt x="42" y="214"/>
                  </a:cubicBezTo>
                  <a:cubicBezTo>
                    <a:pt x="41" y="214"/>
                    <a:pt x="41" y="214"/>
                    <a:pt x="41" y="214"/>
                  </a:cubicBezTo>
                  <a:cubicBezTo>
                    <a:pt x="41" y="214"/>
                    <a:pt x="41" y="214"/>
                    <a:pt x="41" y="214"/>
                  </a:cubicBezTo>
                  <a:cubicBezTo>
                    <a:pt x="41" y="214"/>
                    <a:pt x="41" y="214"/>
                    <a:pt x="41" y="214"/>
                  </a:cubicBezTo>
                  <a:cubicBezTo>
                    <a:pt x="41" y="214"/>
                    <a:pt x="41" y="215"/>
                    <a:pt x="41" y="215"/>
                  </a:cubicBezTo>
                  <a:close/>
                  <a:moveTo>
                    <a:pt x="39" y="213"/>
                  </a:moveTo>
                  <a:cubicBezTo>
                    <a:pt x="39" y="212"/>
                    <a:pt x="39" y="212"/>
                    <a:pt x="39" y="212"/>
                  </a:cubicBezTo>
                  <a:cubicBezTo>
                    <a:pt x="39" y="212"/>
                    <a:pt x="39" y="212"/>
                    <a:pt x="39" y="212"/>
                  </a:cubicBezTo>
                  <a:cubicBezTo>
                    <a:pt x="39" y="211"/>
                    <a:pt x="39" y="211"/>
                    <a:pt x="39" y="211"/>
                  </a:cubicBezTo>
                  <a:cubicBezTo>
                    <a:pt x="38" y="211"/>
                    <a:pt x="38" y="211"/>
                    <a:pt x="38" y="211"/>
                  </a:cubicBezTo>
                  <a:cubicBezTo>
                    <a:pt x="38" y="211"/>
                    <a:pt x="38" y="211"/>
                    <a:pt x="38" y="211"/>
                  </a:cubicBezTo>
                  <a:cubicBezTo>
                    <a:pt x="38" y="212"/>
                    <a:pt x="38" y="212"/>
                    <a:pt x="38" y="213"/>
                  </a:cubicBezTo>
                  <a:lnTo>
                    <a:pt x="39" y="213"/>
                  </a:lnTo>
                  <a:close/>
                  <a:moveTo>
                    <a:pt x="41" y="224"/>
                  </a:moveTo>
                  <a:cubicBezTo>
                    <a:pt x="41" y="224"/>
                    <a:pt x="41" y="224"/>
                    <a:pt x="41" y="224"/>
                  </a:cubicBezTo>
                  <a:cubicBezTo>
                    <a:pt x="41" y="224"/>
                    <a:pt x="41" y="224"/>
                    <a:pt x="41" y="224"/>
                  </a:cubicBezTo>
                  <a:cubicBezTo>
                    <a:pt x="41" y="224"/>
                    <a:pt x="41" y="224"/>
                    <a:pt x="41" y="224"/>
                  </a:cubicBezTo>
                  <a:cubicBezTo>
                    <a:pt x="40" y="224"/>
                    <a:pt x="40" y="224"/>
                    <a:pt x="40" y="224"/>
                  </a:cubicBezTo>
                  <a:cubicBezTo>
                    <a:pt x="40" y="224"/>
                    <a:pt x="40" y="224"/>
                    <a:pt x="40" y="224"/>
                  </a:cubicBezTo>
                  <a:cubicBezTo>
                    <a:pt x="40" y="224"/>
                    <a:pt x="40" y="224"/>
                    <a:pt x="40" y="224"/>
                  </a:cubicBezTo>
                  <a:cubicBezTo>
                    <a:pt x="40" y="224"/>
                    <a:pt x="40" y="224"/>
                    <a:pt x="40" y="224"/>
                  </a:cubicBezTo>
                  <a:cubicBezTo>
                    <a:pt x="40" y="224"/>
                    <a:pt x="40" y="224"/>
                    <a:pt x="40" y="224"/>
                  </a:cubicBezTo>
                  <a:cubicBezTo>
                    <a:pt x="40" y="224"/>
                    <a:pt x="40" y="224"/>
                    <a:pt x="40" y="224"/>
                  </a:cubicBezTo>
                  <a:cubicBezTo>
                    <a:pt x="40" y="225"/>
                    <a:pt x="40" y="225"/>
                    <a:pt x="40" y="225"/>
                  </a:cubicBezTo>
                  <a:cubicBezTo>
                    <a:pt x="40" y="225"/>
                    <a:pt x="40" y="225"/>
                    <a:pt x="40" y="225"/>
                  </a:cubicBezTo>
                  <a:cubicBezTo>
                    <a:pt x="40" y="225"/>
                    <a:pt x="40" y="225"/>
                    <a:pt x="40" y="225"/>
                  </a:cubicBezTo>
                  <a:cubicBezTo>
                    <a:pt x="40" y="225"/>
                    <a:pt x="40" y="225"/>
                    <a:pt x="40" y="225"/>
                  </a:cubicBezTo>
                  <a:cubicBezTo>
                    <a:pt x="41" y="225"/>
                    <a:pt x="41" y="225"/>
                    <a:pt x="41" y="225"/>
                  </a:cubicBezTo>
                  <a:cubicBezTo>
                    <a:pt x="41" y="225"/>
                    <a:pt x="41" y="225"/>
                    <a:pt x="41" y="225"/>
                  </a:cubicBezTo>
                  <a:cubicBezTo>
                    <a:pt x="41" y="225"/>
                    <a:pt x="41" y="225"/>
                    <a:pt x="41" y="225"/>
                  </a:cubicBezTo>
                  <a:cubicBezTo>
                    <a:pt x="41" y="225"/>
                    <a:pt x="41" y="225"/>
                    <a:pt x="41" y="225"/>
                  </a:cubicBezTo>
                  <a:cubicBezTo>
                    <a:pt x="41" y="225"/>
                    <a:pt x="41" y="225"/>
                    <a:pt x="41" y="225"/>
                  </a:cubicBezTo>
                  <a:cubicBezTo>
                    <a:pt x="41" y="225"/>
                    <a:pt x="41" y="225"/>
                    <a:pt x="41" y="225"/>
                  </a:cubicBezTo>
                  <a:lnTo>
                    <a:pt x="41" y="224"/>
                  </a:lnTo>
                  <a:close/>
                  <a:moveTo>
                    <a:pt x="48" y="239"/>
                  </a:moveTo>
                  <a:cubicBezTo>
                    <a:pt x="49" y="239"/>
                    <a:pt x="49" y="239"/>
                    <a:pt x="49" y="239"/>
                  </a:cubicBezTo>
                  <a:cubicBezTo>
                    <a:pt x="49" y="239"/>
                    <a:pt x="49" y="239"/>
                    <a:pt x="49" y="239"/>
                  </a:cubicBezTo>
                  <a:cubicBezTo>
                    <a:pt x="49" y="238"/>
                    <a:pt x="48" y="238"/>
                    <a:pt x="48" y="238"/>
                  </a:cubicBezTo>
                  <a:cubicBezTo>
                    <a:pt x="48" y="238"/>
                    <a:pt x="48" y="238"/>
                    <a:pt x="48" y="238"/>
                  </a:cubicBezTo>
                  <a:cubicBezTo>
                    <a:pt x="48" y="238"/>
                    <a:pt x="48" y="238"/>
                    <a:pt x="48" y="238"/>
                  </a:cubicBezTo>
                  <a:cubicBezTo>
                    <a:pt x="48" y="238"/>
                    <a:pt x="48" y="238"/>
                    <a:pt x="48" y="238"/>
                  </a:cubicBezTo>
                  <a:cubicBezTo>
                    <a:pt x="48" y="238"/>
                    <a:pt x="48" y="238"/>
                    <a:pt x="48" y="238"/>
                  </a:cubicBezTo>
                  <a:cubicBezTo>
                    <a:pt x="48" y="238"/>
                    <a:pt x="48" y="238"/>
                    <a:pt x="48" y="238"/>
                  </a:cubicBezTo>
                  <a:cubicBezTo>
                    <a:pt x="48" y="238"/>
                    <a:pt x="48" y="238"/>
                    <a:pt x="48" y="238"/>
                  </a:cubicBezTo>
                  <a:cubicBezTo>
                    <a:pt x="48" y="239"/>
                    <a:pt x="48" y="239"/>
                    <a:pt x="48" y="239"/>
                  </a:cubicBezTo>
                  <a:close/>
                  <a:moveTo>
                    <a:pt x="52" y="230"/>
                  </a:moveTo>
                  <a:cubicBezTo>
                    <a:pt x="51" y="230"/>
                    <a:pt x="51" y="230"/>
                    <a:pt x="51" y="230"/>
                  </a:cubicBezTo>
                  <a:cubicBezTo>
                    <a:pt x="51" y="230"/>
                    <a:pt x="51" y="230"/>
                    <a:pt x="51" y="230"/>
                  </a:cubicBezTo>
                  <a:cubicBezTo>
                    <a:pt x="51" y="231"/>
                    <a:pt x="52" y="232"/>
                    <a:pt x="52" y="232"/>
                  </a:cubicBezTo>
                  <a:cubicBezTo>
                    <a:pt x="52" y="231"/>
                    <a:pt x="52" y="231"/>
                    <a:pt x="52" y="231"/>
                  </a:cubicBezTo>
                  <a:cubicBezTo>
                    <a:pt x="53" y="231"/>
                    <a:pt x="53" y="231"/>
                    <a:pt x="53" y="231"/>
                  </a:cubicBezTo>
                  <a:cubicBezTo>
                    <a:pt x="52" y="230"/>
                    <a:pt x="52" y="230"/>
                    <a:pt x="52" y="230"/>
                  </a:cubicBezTo>
                  <a:close/>
                  <a:moveTo>
                    <a:pt x="3" y="184"/>
                  </a:moveTo>
                  <a:cubicBezTo>
                    <a:pt x="3" y="183"/>
                    <a:pt x="3" y="181"/>
                    <a:pt x="5" y="179"/>
                  </a:cubicBezTo>
                  <a:cubicBezTo>
                    <a:pt x="5" y="179"/>
                    <a:pt x="5" y="180"/>
                    <a:pt x="5" y="181"/>
                  </a:cubicBezTo>
                  <a:cubicBezTo>
                    <a:pt x="5" y="182"/>
                    <a:pt x="5" y="182"/>
                    <a:pt x="5" y="182"/>
                  </a:cubicBezTo>
                  <a:cubicBezTo>
                    <a:pt x="5" y="182"/>
                    <a:pt x="5" y="182"/>
                    <a:pt x="5" y="182"/>
                  </a:cubicBezTo>
                  <a:cubicBezTo>
                    <a:pt x="5" y="181"/>
                    <a:pt x="6" y="181"/>
                    <a:pt x="6" y="180"/>
                  </a:cubicBezTo>
                  <a:cubicBezTo>
                    <a:pt x="6" y="181"/>
                    <a:pt x="6" y="181"/>
                    <a:pt x="6" y="181"/>
                  </a:cubicBezTo>
                  <a:cubicBezTo>
                    <a:pt x="6" y="183"/>
                    <a:pt x="6" y="184"/>
                    <a:pt x="6" y="185"/>
                  </a:cubicBezTo>
                  <a:cubicBezTo>
                    <a:pt x="6" y="186"/>
                    <a:pt x="6" y="188"/>
                    <a:pt x="6" y="189"/>
                  </a:cubicBezTo>
                  <a:cubicBezTo>
                    <a:pt x="6" y="190"/>
                    <a:pt x="6" y="191"/>
                    <a:pt x="6" y="192"/>
                  </a:cubicBezTo>
                  <a:cubicBezTo>
                    <a:pt x="6" y="194"/>
                    <a:pt x="6" y="195"/>
                    <a:pt x="7" y="199"/>
                  </a:cubicBezTo>
                  <a:cubicBezTo>
                    <a:pt x="7" y="199"/>
                    <a:pt x="7" y="199"/>
                    <a:pt x="7" y="199"/>
                  </a:cubicBezTo>
                  <a:cubicBezTo>
                    <a:pt x="7" y="199"/>
                    <a:pt x="7" y="199"/>
                    <a:pt x="7" y="199"/>
                  </a:cubicBezTo>
                  <a:cubicBezTo>
                    <a:pt x="7" y="199"/>
                    <a:pt x="7" y="199"/>
                    <a:pt x="7" y="199"/>
                  </a:cubicBezTo>
                  <a:cubicBezTo>
                    <a:pt x="7" y="199"/>
                    <a:pt x="7" y="199"/>
                    <a:pt x="7" y="199"/>
                  </a:cubicBezTo>
                  <a:cubicBezTo>
                    <a:pt x="9" y="195"/>
                    <a:pt x="9" y="194"/>
                    <a:pt x="9" y="184"/>
                  </a:cubicBezTo>
                  <a:cubicBezTo>
                    <a:pt x="9" y="174"/>
                    <a:pt x="9" y="172"/>
                    <a:pt x="10" y="170"/>
                  </a:cubicBezTo>
                  <a:cubicBezTo>
                    <a:pt x="11" y="166"/>
                    <a:pt x="12" y="163"/>
                    <a:pt x="13" y="160"/>
                  </a:cubicBezTo>
                  <a:cubicBezTo>
                    <a:pt x="14" y="158"/>
                    <a:pt x="15" y="155"/>
                    <a:pt x="16" y="153"/>
                  </a:cubicBezTo>
                  <a:cubicBezTo>
                    <a:pt x="16" y="153"/>
                    <a:pt x="16" y="153"/>
                    <a:pt x="16" y="153"/>
                  </a:cubicBezTo>
                  <a:cubicBezTo>
                    <a:pt x="16" y="153"/>
                    <a:pt x="16" y="153"/>
                    <a:pt x="16" y="153"/>
                  </a:cubicBezTo>
                  <a:cubicBezTo>
                    <a:pt x="22" y="138"/>
                    <a:pt x="23" y="135"/>
                    <a:pt x="24" y="133"/>
                  </a:cubicBezTo>
                  <a:cubicBezTo>
                    <a:pt x="24" y="133"/>
                    <a:pt x="24" y="133"/>
                    <a:pt x="24" y="133"/>
                  </a:cubicBezTo>
                  <a:cubicBezTo>
                    <a:pt x="24" y="132"/>
                    <a:pt x="24" y="132"/>
                    <a:pt x="24" y="132"/>
                  </a:cubicBezTo>
                  <a:cubicBezTo>
                    <a:pt x="28" y="127"/>
                    <a:pt x="31" y="122"/>
                    <a:pt x="34" y="116"/>
                  </a:cubicBezTo>
                  <a:cubicBezTo>
                    <a:pt x="37" y="109"/>
                    <a:pt x="41" y="102"/>
                    <a:pt x="48" y="96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49" y="95"/>
                    <a:pt x="51" y="93"/>
                    <a:pt x="52" y="92"/>
                  </a:cubicBezTo>
                  <a:cubicBezTo>
                    <a:pt x="53" y="91"/>
                    <a:pt x="53" y="90"/>
                    <a:pt x="54" y="90"/>
                  </a:cubicBezTo>
                  <a:cubicBezTo>
                    <a:pt x="50" y="94"/>
                    <a:pt x="50" y="95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4" y="93"/>
                    <a:pt x="62" y="85"/>
                    <a:pt x="62" y="85"/>
                  </a:cubicBezTo>
                  <a:cubicBezTo>
                    <a:pt x="62" y="85"/>
                    <a:pt x="62" y="85"/>
                    <a:pt x="62" y="85"/>
                  </a:cubicBezTo>
                  <a:cubicBezTo>
                    <a:pt x="62" y="85"/>
                    <a:pt x="62" y="85"/>
                    <a:pt x="62" y="85"/>
                  </a:cubicBezTo>
                  <a:cubicBezTo>
                    <a:pt x="62" y="84"/>
                    <a:pt x="62" y="84"/>
                    <a:pt x="62" y="84"/>
                  </a:cubicBezTo>
                  <a:cubicBezTo>
                    <a:pt x="61" y="84"/>
                    <a:pt x="60" y="84"/>
                    <a:pt x="60" y="84"/>
                  </a:cubicBezTo>
                  <a:cubicBezTo>
                    <a:pt x="59" y="84"/>
                    <a:pt x="59" y="84"/>
                    <a:pt x="59" y="84"/>
                  </a:cubicBezTo>
                  <a:cubicBezTo>
                    <a:pt x="59" y="82"/>
                    <a:pt x="60" y="81"/>
                    <a:pt x="61" y="79"/>
                  </a:cubicBezTo>
                  <a:cubicBezTo>
                    <a:pt x="62" y="78"/>
                    <a:pt x="63" y="76"/>
                    <a:pt x="64" y="75"/>
                  </a:cubicBezTo>
                  <a:cubicBezTo>
                    <a:pt x="64" y="75"/>
                    <a:pt x="64" y="75"/>
                    <a:pt x="63" y="74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62" y="74"/>
                    <a:pt x="60" y="76"/>
                    <a:pt x="57" y="79"/>
                  </a:cubicBezTo>
                  <a:cubicBezTo>
                    <a:pt x="59" y="76"/>
                    <a:pt x="62" y="73"/>
                    <a:pt x="62" y="73"/>
                  </a:cubicBezTo>
                  <a:cubicBezTo>
                    <a:pt x="62" y="73"/>
                    <a:pt x="78" y="62"/>
                    <a:pt x="80" y="61"/>
                  </a:cubicBezTo>
                  <a:cubicBezTo>
                    <a:pt x="79" y="63"/>
                    <a:pt x="77" y="64"/>
                    <a:pt x="76" y="65"/>
                  </a:cubicBezTo>
                  <a:cubicBezTo>
                    <a:pt x="73" y="69"/>
                    <a:pt x="71" y="72"/>
                    <a:pt x="69" y="76"/>
                  </a:cubicBezTo>
                  <a:cubicBezTo>
                    <a:pt x="68" y="76"/>
                    <a:pt x="68" y="76"/>
                    <a:pt x="68" y="76"/>
                  </a:cubicBezTo>
                  <a:cubicBezTo>
                    <a:pt x="69" y="76"/>
                    <a:pt x="69" y="76"/>
                    <a:pt x="69" y="76"/>
                  </a:cubicBezTo>
                  <a:cubicBezTo>
                    <a:pt x="70" y="76"/>
                    <a:pt x="72" y="75"/>
                    <a:pt x="73" y="74"/>
                  </a:cubicBezTo>
                  <a:cubicBezTo>
                    <a:pt x="74" y="73"/>
                    <a:pt x="75" y="73"/>
                    <a:pt x="76" y="72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8" y="73"/>
                    <a:pt x="79" y="73"/>
                    <a:pt x="79" y="73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81" y="71"/>
                    <a:pt x="81" y="70"/>
                    <a:pt x="82" y="69"/>
                  </a:cubicBezTo>
                  <a:cubicBezTo>
                    <a:pt x="82" y="69"/>
                    <a:pt x="82" y="69"/>
                    <a:pt x="82" y="69"/>
                  </a:cubicBezTo>
                  <a:cubicBezTo>
                    <a:pt x="81" y="69"/>
                    <a:pt x="81" y="69"/>
                    <a:pt x="81" y="69"/>
                  </a:cubicBezTo>
                  <a:cubicBezTo>
                    <a:pt x="81" y="68"/>
                    <a:pt x="81" y="67"/>
                    <a:pt x="83" y="64"/>
                  </a:cubicBezTo>
                  <a:cubicBezTo>
                    <a:pt x="83" y="64"/>
                    <a:pt x="83" y="64"/>
                    <a:pt x="83" y="64"/>
                  </a:cubicBezTo>
                  <a:cubicBezTo>
                    <a:pt x="83" y="63"/>
                    <a:pt x="83" y="63"/>
                    <a:pt x="83" y="63"/>
                  </a:cubicBezTo>
                  <a:cubicBezTo>
                    <a:pt x="83" y="63"/>
                    <a:pt x="83" y="63"/>
                    <a:pt x="83" y="63"/>
                  </a:cubicBezTo>
                  <a:cubicBezTo>
                    <a:pt x="82" y="63"/>
                    <a:pt x="82" y="63"/>
                    <a:pt x="80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4"/>
                    <a:pt x="81" y="63"/>
                    <a:pt x="83" y="59"/>
                  </a:cubicBezTo>
                  <a:cubicBezTo>
                    <a:pt x="84" y="58"/>
                    <a:pt x="84" y="57"/>
                    <a:pt x="85" y="56"/>
                  </a:cubicBezTo>
                  <a:cubicBezTo>
                    <a:pt x="86" y="55"/>
                    <a:pt x="86" y="54"/>
                    <a:pt x="87" y="53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87" y="53"/>
                    <a:pt x="87" y="53"/>
                    <a:pt x="86" y="52"/>
                  </a:cubicBezTo>
                  <a:cubicBezTo>
                    <a:pt x="87" y="52"/>
                    <a:pt x="87" y="51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6" y="51"/>
                    <a:pt x="86" y="51"/>
                    <a:pt x="85" y="50"/>
                  </a:cubicBezTo>
                  <a:cubicBezTo>
                    <a:pt x="85" y="50"/>
                    <a:pt x="85" y="50"/>
                    <a:pt x="85" y="50"/>
                  </a:cubicBezTo>
                  <a:cubicBezTo>
                    <a:pt x="85" y="50"/>
                    <a:pt x="85" y="50"/>
                    <a:pt x="85" y="50"/>
                  </a:cubicBezTo>
                  <a:cubicBezTo>
                    <a:pt x="85" y="49"/>
                    <a:pt x="86" y="47"/>
                    <a:pt x="91" y="41"/>
                  </a:cubicBezTo>
                  <a:cubicBezTo>
                    <a:pt x="91" y="41"/>
                    <a:pt x="91" y="41"/>
                    <a:pt x="91" y="41"/>
                  </a:cubicBezTo>
                  <a:cubicBezTo>
                    <a:pt x="91" y="41"/>
                    <a:pt x="91" y="41"/>
                    <a:pt x="91" y="41"/>
                  </a:cubicBezTo>
                  <a:cubicBezTo>
                    <a:pt x="91" y="41"/>
                    <a:pt x="91" y="41"/>
                    <a:pt x="91" y="41"/>
                  </a:cubicBezTo>
                  <a:cubicBezTo>
                    <a:pt x="91" y="41"/>
                    <a:pt x="91" y="41"/>
                    <a:pt x="91" y="41"/>
                  </a:cubicBezTo>
                  <a:cubicBezTo>
                    <a:pt x="91" y="41"/>
                    <a:pt x="91" y="41"/>
                    <a:pt x="91" y="41"/>
                  </a:cubicBezTo>
                  <a:cubicBezTo>
                    <a:pt x="91" y="41"/>
                    <a:pt x="91" y="41"/>
                    <a:pt x="91" y="41"/>
                  </a:cubicBezTo>
                  <a:cubicBezTo>
                    <a:pt x="90" y="41"/>
                    <a:pt x="89" y="42"/>
                    <a:pt x="88" y="43"/>
                  </a:cubicBezTo>
                  <a:cubicBezTo>
                    <a:pt x="87" y="44"/>
                    <a:pt x="85" y="46"/>
                    <a:pt x="84" y="46"/>
                  </a:cubicBezTo>
                  <a:cubicBezTo>
                    <a:pt x="84" y="45"/>
                    <a:pt x="86" y="44"/>
                    <a:pt x="86" y="43"/>
                  </a:cubicBezTo>
                  <a:cubicBezTo>
                    <a:pt x="87" y="42"/>
                    <a:pt x="88" y="41"/>
                    <a:pt x="89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79" y="44"/>
                    <a:pt x="63" y="63"/>
                    <a:pt x="51" y="77"/>
                  </a:cubicBezTo>
                  <a:cubicBezTo>
                    <a:pt x="52" y="76"/>
                    <a:pt x="53" y="73"/>
                    <a:pt x="59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9" y="66"/>
                    <a:pt x="59" y="66"/>
                    <a:pt x="60" y="64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60" y="63"/>
                    <a:pt x="60" y="63"/>
                    <a:pt x="60" y="63"/>
                  </a:cubicBezTo>
                  <a:cubicBezTo>
                    <a:pt x="60" y="63"/>
                    <a:pt x="60" y="63"/>
                    <a:pt x="60" y="63"/>
                  </a:cubicBezTo>
                  <a:cubicBezTo>
                    <a:pt x="60" y="63"/>
                    <a:pt x="60" y="63"/>
                    <a:pt x="60" y="63"/>
                  </a:cubicBezTo>
                  <a:cubicBezTo>
                    <a:pt x="60" y="63"/>
                    <a:pt x="60" y="63"/>
                    <a:pt x="60" y="63"/>
                  </a:cubicBezTo>
                  <a:cubicBezTo>
                    <a:pt x="61" y="62"/>
                    <a:pt x="63" y="60"/>
                    <a:pt x="64" y="59"/>
                  </a:cubicBezTo>
                  <a:cubicBezTo>
                    <a:pt x="67" y="57"/>
                    <a:pt x="69" y="54"/>
                    <a:pt x="71" y="52"/>
                  </a:cubicBezTo>
                  <a:cubicBezTo>
                    <a:pt x="71" y="52"/>
                    <a:pt x="71" y="52"/>
                    <a:pt x="71" y="52"/>
                  </a:cubicBezTo>
                  <a:cubicBezTo>
                    <a:pt x="71" y="52"/>
                    <a:pt x="71" y="52"/>
                    <a:pt x="71" y="52"/>
                  </a:cubicBezTo>
                  <a:cubicBezTo>
                    <a:pt x="71" y="52"/>
                    <a:pt x="71" y="52"/>
                    <a:pt x="71" y="52"/>
                  </a:cubicBezTo>
                  <a:cubicBezTo>
                    <a:pt x="71" y="52"/>
                    <a:pt x="71" y="52"/>
                    <a:pt x="71" y="52"/>
                  </a:cubicBezTo>
                  <a:cubicBezTo>
                    <a:pt x="71" y="52"/>
                    <a:pt x="71" y="52"/>
                    <a:pt x="71" y="52"/>
                  </a:cubicBezTo>
                  <a:cubicBezTo>
                    <a:pt x="71" y="52"/>
                    <a:pt x="71" y="52"/>
                    <a:pt x="71" y="52"/>
                  </a:cubicBezTo>
                  <a:cubicBezTo>
                    <a:pt x="69" y="54"/>
                    <a:pt x="67" y="56"/>
                    <a:pt x="64" y="59"/>
                  </a:cubicBezTo>
                  <a:cubicBezTo>
                    <a:pt x="61" y="62"/>
                    <a:pt x="61" y="62"/>
                    <a:pt x="61" y="62"/>
                  </a:cubicBezTo>
                  <a:cubicBezTo>
                    <a:pt x="49" y="74"/>
                    <a:pt x="47" y="76"/>
                    <a:pt x="39" y="88"/>
                  </a:cubicBezTo>
                  <a:cubicBezTo>
                    <a:pt x="28" y="105"/>
                    <a:pt x="27" y="106"/>
                    <a:pt x="22" y="117"/>
                  </a:cubicBezTo>
                  <a:cubicBezTo>
                    <a:pt x="13" y="136"/>
                    <a:pt x="13" y="136"/>
                    <a:pt x="9" y="148"/>
                  </a:cubicBezTo>
                  <a:cubicBezTo>
                    <a:pt x="9" y="148"/>
                    <a:pt x="9" y="148"/>
                    <a:pt x="9" y="148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7" y="155"/>
                    <a:pt x="5" y="163"/>
                    <a:pt x="4" y="168"/>
                  </a:cubicBezTo>
                  <a:cubicBezTo>
                    <a:pt x="2" y="180"/>
                    <a:pt x="2" y="180"/>
                    <a:pt x="2" y="180"/>
                  </a:cubicBezTo>
                  <a:cubicBezTo>
                    <a:pt x="2" y="180"/>
                    <a:pt x="2" y="183"/>
                    <a:pt x="1" y="188"/>
                  </a:cubicBezTo>
                  <a:cubicBezTo>
                    <a:pt x="1" y="188"/>
                    <a:pt x="1" y="190"/>
                    <a:pt x="1" y="194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1" y="195"/>
                    <a:pt x="1" y="195"/>
                    <a:pt x="1" y="195"/>
                  </a:cubicBezTo>
                  <a:cubicBezTo>
                    <a:pt x="1" y="195"/>
                    <a:pt x="1" y="189"/>
                    <a:pt x="1" y="189"/>
                  </a:cubicBezTo>
                  <a:cubicBezTo>
                    <a:pt x="1" y="189"/>
                    <a:pt x="1" y="189"/>
                    <a:pt x="1" y="189"/>
                  </a:cubicBezTo>
                  <a:cubicBezTo>
                    <a:pt x="2" y="188"/>
                    <a:pt x="2" y="188"/>
                    <a:pt x="2" y="188"/>
                  </a:cubicBezTo>
                  <a:cubicBezTo>
                    <a:pt x="2" y="188"/>
                    <a:pt x="2" y="188"/>
                    <a:pt x="2" y="188"/>
                  </a:cubicBezTo>
                  <a:cubicBezTo>
                    <a:pt x="2" y="188"/>
                    <a:pt x="2" y="188"/>
                    <a:pt x="2" y="188"/>
                  </a:cubicBezTo>
                  <a:cubicBezTo>
                    <a:pt x="2" y="188"/>
                    <a:pt x="2" y="188"/>
                    <a:pt x="2" y="188"/>
                  </a:cubicBezTo>
                  <a:cubicBezTo>
                    <a:pt x="3" y="187"/>
                    <a:pt x="3" y="186"/>
                    <a:pt x="3" y="184"/>
                  </a:cubicBezTo>
                  <a:close/>
                  <a:moveTo>
                    <a:pt x="47" y="230"/>
                  </a:moveTo>
                  <a:cubicBezTo>
                    <a:pt x="48" y="230"/>
                    <a:pt x="48" y="230"/>
                    <a:pt x="48" y="230"/>
                  </a:cubicBezTo>
                  <a:cubicBezTo>
                    <a:pt x="48" y="229"/>
                    <a:pt x="48" y="229"/>
                    <a:pt x="48" y="229"/>
                  </a:cubicBezTo>
                  <a:cubicBezTo>
                    <a:pt x="48" y="228"/>
                    <a:pt x="48" y="228"/>
                    <a:pt x="48" y="228"/>
                  </a:cubicBezTo>
                  <a:cubicBezTo>
                    <a:pt x="47" y="228"/>
                    <a:pt x="47" y="228"/>
                    <a:pt x="47" y="228"/>
                  </a:cubicBezTo>
                  <a:cubicBezTo>
                    <a:pt x="47" y="228"/>
                    <a:pt x="47" y="228"/>
                    <a:pt x="47" y="228"/>
                  </a:cubicBezTo>
                  <a:cubicBezTo>
                    <a:pt x="47" y="229"/>
                    <a:pt x="47" y="229"/>
                    <a:pt x="47" y="229"/>
                  </a:cubicBezTo>
                  <a:lnTo>
                    <a:pt x="47" y="230"/>
                  </a:lnTo>
                  <a:close/>
                  <a:moveTo>
                    <a:pt x="48" y="234"/>
                  </a:moveTo>
                  <a:cubicBezTo>
                    <a:pt x="49" y="233"/>
                    <a:pt x="49" y="233"/>
                    <a:pt x="49" y="233"/>
                  </a:cubicBezTo>
                  <a:cubicBezTo>
                    <a:pt x="49" y="233"/>
                    <a:pt x="49" y="233"/>
                    <a:pt x="49" y="233"/>
                  </a:cubicBezTo>
                  <a:cubicBezTo>
                    <a:pt x="49" y="232"/>
                    <a:pt x="48" y="232"/>
                    <a:pt x="48" y="232"/>
                  </a:cubicBezTo>
                  <a:cubicBezTo>
                    <a:pt x="48" y="232"/>
                    <a:pt x="48" y="232"/>
                    <a:pt x="48" y="232"/>
                  </a:cubicBezTo>
                  <a:cubicBezTo>
                    <a:pt x="47" y="232"/>
                    <a:pt x="47" y="232"/>
                    <a:pt x="47" y="232"/>
                  </a:cubicBezTo>
                  <a:cubicBezTo>
                    <a:pt x="48" y="233"/>
                    <a:pt x="48" y="234"/>
                    <a:pt x="48" y="234"/>
                  </a:cubicBezTo>
                  <a:close/>
                  <a:moveTo>
                    <a:pt x="76" y="49"/>
                  </a:moveTo>
                  <a:cubicBezTo>
                    <a:pt x="77" y="47"/>
                    <a:pt x="80" y="46"/>
                    <a:pt x="82" y="44"/>
                  </a:cubicBezTo>
                  <a:cubicBezTo>
                    <a:pt x="82" y="44"/>
                    <a:pt x="82" y="44"/>
                    <a:pt x="82" y="44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7" y="41"/>
                    <a:pt x="89" y="39"/>
                    <a:pt x="89" y="39"/>
                  </a:cubicBezTo>
                  <a:cubicBezTo>
                    <a:pt x="89" y="39"/>
                    <a:pt x="90" y="38"/>
                    <a:pt x="91" y="37"/>
                  </a:cubicBezTo>
                  <a:cubicBezTo>
                    <a:pt x="95" y="35"/>
                    <a:pt x="99" y="32"/>
                    <a:pt x="102" y="30"/>
                  </a:cubicBezTo>
                  <a:cubicBezTo>
                    <a:pt x="102" y="30"/>
                    <a:pt x="102" y="30"/>
                    <a:pt x="102" y="30"/>
                  </a:cubicBezTo>
                  <a:cubicBezTo>
                    <a:pt x="102" y="30"/>
                    <a:pt x="102" y="30"/>
                    <a:pt x="102" y="30"/>
                  </a:cubicBezTo>
                  <a:cubicBezTo>
                    <a:pt x="102" y="30"/>
                    <a:pt x="102" y="30"/>
                    <a:pt x="102" y="30"/>
                  </a:cubicBezTo>
                  <a:cubicBezTo>
                    <a:pt x="102" y="30"/>
                    <a:pt x="102" y="30"/>
                    <a:pt x="102" y="30"/>
                  </a:cubicBezTo>
                  <a:cubicBezTo>
                    <a:pt x="102" y="30"/>
                    <a:pt x="102" y="30"/>
                    <a:pt x="102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1"/>
                    <a:pt x="95" y="34"/>
                    <a:pt x="91" y="37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4" y="42"/>
                    <a:pt x="84" y="42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6" y="49"/>
                    <a:pt x="76" y="49"/>
                    <a:pt x="76" y="49"/>
                  </a:cubicBezTo>
                  <a:close/>
                  <a:moveTo>
                    <a:pt x="141" y="14"/>
                  </a:moveTo>
                  <a:cubicBezTo>
                    <a:pt x="141" y="14"/>
                    <a:pt x="141" y="14"/>
                    <a:pt x="141" y="14"/>
                  </a:cubicBezTo>
                  <a:cubicBezTo>
                    <a:pt x="141" y="14"/>
                    <a:pt x="141" y="14"/>
                    <a:pt x="141" y="14"/>
                  </a:cubicBezTo>
                  <a:cubicBezTo>
                    <a:pt x="142" y="14"/>
                    <a:pt x="142" y="14"/>
                    <a:pt x="142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43" y="14"/>
                    <a:pt x="143" y="14"/>
                    <a:pt x="144" y="14"/>
                  </a:cubicBezTo>
                  <a:cubicBezTo>
                    <a:pt x="143" y="15"/>
                    <a:pt x="143" y="15"/>
                    <a:pt x="143" y="15"/>
                  </a:cubicBezTo>
                  <a:cubicBezTo>
                    <a:pt x="143" y="15"/>
                    <a:pt x="143" y="15"/>
                    <a:pt x="143" y="15"/>
                  </a:cubicBezTo>
                  <a:cubicBezTo>
                    <a:pt x="144" y="15"/>
                    <a:pt x="148" y="14"/>
                    <a:pt x="148" y="14"/>
                  </a:cubicBezTo>
                  <a:cubicBezTo>
                    <a:pt x="149" y="13"/>
                    <a:pt x="149" y="13"/>
                    <a:pt x="149" y="13"/>
                  </a:cubicBezTo>
                  <a:cubicBezTo>
                    <a:pt x="149" y="13"/>
                    <a:pt x="149" y="13"/>
                    <a:pt x="149" y="13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51" y="12"/>
                    <a:pt x="151" y="12"/>
                    <a:pt x="151" y="12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45" y="12"/>
                    <a:pt x="145" y="12"/>
                    <a:pt x="145" y="12"/>
                  </a:cubicBezTo>
                  <a:cubicBezTo>
                    <a:pt x="145" y="13"/>
                    <a:pt x="145" y="13"/>
                    <a:pt x="145" y="13"/>
                  </a:cubicBezTo>
                  <a:cubicBezTo>
                    <a:pt x="145" y="13"/>
                    <a:pt x="145" y="13"/>
                    <a:pt x="145" y="13"/>
                  </a:cubicBezTo>
                  <a:cubicBezTo>
                    <a:pt x="144" y="12"/>
                    <a:pt x="144" y="13"/>
                    <a:pt x="143" y="13"/>
                  </a:cubicBezTo>
                  <a:cubicBezTo>
                    <a:pt x="141" y="13"/>
                    <a:pt x="141" y="14"/>
                    <a:pt x="141" y="14"/>
                  </a:cubicBezTo>
                  <a:close/>
                  <a:moveTo>
                    <a:pt x="115" y="24"/>
                  </a:moveTo>
                  <a:cubicBezTo>
                    <a:pt x="113" y="26"/>
                    <a:pt x="111" y="28"/>
                    <a:pt x="111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3" y="30"/>
                    <a:pt x="114" y="29"/>
                    <a:pt x="114" y="29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6" y="30"/>
                    <a:pt x="116" y="30"/>
                  </a:cubicBezTo>
                  <a:cubicBezTo>
                    <a:pt x="116" y="29"/>
                    <a:pt x="117" y="29"/>
                    <a:pt x="118" y="28"/>
                  </a:cubicBezTo>
                  <a:cubicBezTo>
                    <a:pt x="118" y="28"/>
                    <a:pt x="119" y="27"/>
                    <a:pt x="119" y="26"/>
                  </a:cubicBezTo>
                  <a:cubicBezTo>
                    <a:pt x="120" y="26"/>
                    <a:pt x="120" y="25"/>
                    <a:pt x="121" y="25"/>
                  </a:cubicBezTo>
                  <a:cubicBezTo>
                    <a:pt x="121" y="24"/>
                    <a:pt x="121" y="24"/>
                    <a:pt x="121" y="24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3" y="23"/>
                    <a:pt x="123" y="23"/>
                    <a:pt x="124" y="22"/>
                  </a:cubicBezTo>
                  <a:cubicBezTo>
                    <a:pt x="124" y="22"/>
                    <a:pt x="125" y="21"/>
                    <a:pt x="125" y="21"/>
                  </a:cubicBezTo>
                  <a:cubicBezTo>
                    <a:pt x="126" y="20"/>
                    <a:pt x="126" y="20"/>
                    <a:pt x="126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19"/>
                    <a:pt x="128" y="19"/>
                    <a:pt x="129" y="19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29" y="19"/>
                    <a:pt x="130" y="19"/>
                    <a:pt x="135" y="15"/>
                  </a:cubicBezTo>
                  <a:cubicBezTo>
                    <a:pt x="135" y="15"/>
                    <a:pt x="135" y="15"/>
                    <a:pt x="135" y="15"/>
                  </a:cubicBezTo>
                  <a:cubicBezTo>
                    <a:pt x="135" y="15"/>
                    <a:pt x="135" y="15"/>
                    <a:pt x="135" y="15"/>
                  </a:cubicBezTo>
                  <a:cubicBezTo>
                    <a:pt x="136" y="15"/>
                    <a:pt x="136" y="15"/>
                    <a:pt x="136" y="15"/>
                  </a:cubicBezTo>
                  <a:cubicBezTo>
                    <a:pt x="137" y="15"/>
                    <a:pt x="137" y="15"/>
                    <a:pt x="137" y="15"/>
                  </a:cubicBezTo>
                  <a:cubicBezTo>
                    <a:pt x="139" y="14"/>
                    <a:pt x="141" y="12"/>
                    <a:pt x="142" y="12"/>
                  </a:cubicBezTo>
                  <a:cubicBezTo>
                    <a:pt x="142" y="12"/>
                    <a:pt x="142" y="12"/>
                    <a:pt x="142" y="12"/>
                  </a:cubicBezTo>
                  <a:cubicBezTo>
                    <a:pt x="143" y="12"/>
                    <a:pt x="143" y="12"/>
                    <a:pt x="143" y="12"/>
                  </a:cubicBezTo>
                  <a:cubicBezTo>
                    <a:pt x="143" y="11"/>
                    <a:pt x="143" y="11"/>
                    <a:pt x="143" y="11"/>
                  </a:cubicBezTo>
                  <a:cubicBezTo>
                    <a:pt x="143" y="11"/>
                    <a:pt x="143" y="11"/>
                    <a:pt x="143" y="11"/>
                  </a:cubicBezTo>
                  <a:cubicBezTo>
                    <a:pt x="143" y="11"/>
                    <a:pt x="143" y="11"/>
                    <a:pt x="143" y="11"/>
                  </a:cubicBezTo>
                  <a:cubicBezTo>
                    <a:pt x="143" y="11"/>
                    <a:pt x="143" y="11"/>
                    <a:pt x="143" y="11"/>
                  </a:cubicBezTo>
                  <a:cubicBezTo>
                    <a:pt x="143" y="11"/>
                    <a:pt x="143" y="11"/>
                    <a:pt x="141" y="12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35" y="14"/>
                    <a:pt x="135" y="14"/>
                    <a:pt x="135" y="14"/>
                  </a:cubicBezTo>
                  <a:cubicBezTo>
                    <a:pt x="135" y="14"/>
                    <a:pt x="135" y="14"/>
                    <a:pt x="135" y="14"/>
                  </a:cubicBezTo>
                  <a:cubicBezTo>
                    <a:pt x="131" y="15"/>
                    <a:pt x="131" y="15"/>
                    <a:pt x="131" y="15"/>
                  </a:cubicBezTo>
                  <a:cubicBezTo>
                    <a:pt x="129" y="16"/>
                    <a:pt x="129" y="16"/>
                    <a:pt x="129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5" y="18"/>
                    <a:pt x="125" y="18"/>
                    <a:pt x="124" y="18"/>
                  </a:cubicBezTo>
                  <a:cubicBezTo>
                    <a:pt x="124" y="18"/>
                    <a:pt x="124" y="18"/>
                    <a:pt x="124" y="18"/>
                  </a:cubicBezTo>
                  <a:cubicBezTo>
                    <a:pt x="124" y="19"/>
                    <a:pt x="124" y="19"/>
                    <a:pt x="124" y="19"/>
                  </a:cubicBezTo>
                  <a:cubicBezTo>
                    <a:pt x="121" y="20"/>
                    <a:pt x="121" y="20"/>
                    <a:pt x="121" y="20"/>
                  </a:cubicBezTo>
                  <a:cubicBezTo>
                    <a:pt x="119" y="21"/>
                    <a:pt x="117" y="22"/>
                    <a:pt x="115" y="24"/>
                  </a:cubicBezTo>
                  <a:close/>
                  <a:moveTo>
                    <a:pt x="91" y="37"/>
                  </a:moveTo>
                  <a:cubicBezTo>
                    <a:pt x="91" y="37"/>
                    <a:pt x="91" y="37"/>
                    <a:pt x="91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2" y="37"/>
                    <a:pt x="92" y="37"/>
                    <a:pt x="94" y="36"/>
                  </a:cubicBezTo>
                  <a:cubicBezTo>
                    <a:pt x="93" y="37"/>
                    <a:pt x="93" y="37"/>
                    <a:pt x="93" y="37"/>
                  </a:cubicBezTo>
                  <a:cubicBezTo>
                    <a:pt x="93" y="37"/>
                    <a:pt x="92" y="38"/>
                    <a:pt x="92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4" y="38"/>
                    <a:pt x="94" y="38"/>
                    <a:pt x="96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7" y="36"/>
                    <a:pt x="101" y="33"/>
                    <a:pt x="103" y="31"/>
                  </a:cubicBezTo>
                  <a:cubicBezTo>
                    <a:pt x="103" y="30"/>
                    <a:pt x="103" y="30"/>
                    <a:pt x="104" y="29"/>
                  </a:cubicBezTo>
                  <a:cubicBezTo>
                    <a:pt x="104" y="30"/>
                    <a:pt x="104" y="30"/>
                    <a:pt x="103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8" y="27"/>
                  </a:cubicBezTo>
                  <a:cubicBezTo>
                    <a:pt x="110" y="27"/>
                    <a:pt x="111" y="26"/>
                    <a:pt x="111" y="25"/>
                  </a:cubicBezTo>
                  <a:cubicBezTo>
                    <a:pt x="111" y="25"/>
                    <a:pt x="111" y="25"/>
                    <a:pt x="111" y="25"/>
                  </a:cubicBezTo>
                  <a:cubicBezTo>
                    <a:pt x="111" y="25"/>
                    <a:pt x="111" y="25"/>
                    <a:pt x="111" y="25"/>
                  </a:cubicBezTo>
                  <a:cubicBezTo>
                    <a:pt x="111" y="25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3" y="23"/>
                    <a:pt x="110" y="25"/>
                    <a:pt x="108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9"/>
                    <a:pt x="94" y="35"/>
                    <a:pt x="91" y="37"/>
                  </a:cubicBezTo>
                  <a:close/>
                  <a:moveTo>
                    <a:pt x="10" y="196"/>
                  </a:moveTo>
                  <a:cubicBezTo>
                    <a:pt x="10" y="196"/>
                    <a:pt x="10" y="196"/>
                    <a:pt x="10" y="196"/>
                  </a:cubicBezTo>
                  <a:cubicBezTo>
                    <a:pt x="10" y="196"/>
                    <a:pt x="10" y="196"/>
                    <a:pt x="10" y="196"/>
                  </a:cubicBezTo>
                  <a:cubicBezTo>
                    <a:pt x="10" y="197"/>
                    <a:pt x="10" y="197"/>
                    <a:pt x="10" y="198"/>
                  </a:cubicBezTo>
                  <a:cubicBezTo>
                    <a:pt x="10" y="200"/>
                    <a:pt x="10" y="201"/>
                    <a:pt x="11" y="202"/>
                  </a:cubicBezTo>
                  <a:cubicBezTo>
                    <a:pt x="11" y="202"/>
                    <a:pt x="11" y="202"/>
                    <a:pt x="11" y="202"/>
                  </a:cubicBezTo>
                  <a:cubicBezTo>
                    <a:pt x="11" y="202"/>
                    <a:pt x="11" y="202"/>
                    <a:pt x="11" y="202"/>
                  </a:cubicBezTo>
                  <a:cubicBezTo>
                    <a:pt x="11" y="201"/>
                    <a:pt x="11" y="201"/>
                    <a:pt x="11" y="199"/>
                  </a:cubicBezTo>
                  <a:cubicBezTo>
                    <a:pt x="11" y="198"/>
                    <a:pt x="11" y="197"/>
                    <a:pt x="10" y="196"/>
                  </a:cubicBezTo>
                  <a:close/>
                  <a:moveTo>
                    <a:pt x="12" y="195"/>
                  </a:moveTo>
                  <a:cubicBezTo>
                    <a:pt x="12" y="195"/>
                    <a:pt x="12" y="195"/>
                    <a:pt x="12" y="195"/>
                  </a:cubicBezTo>
                  <a:cubicBezTo>
                    <a:pt x="12" y="195"/>
                    <a:pt x="12" y="195"/>
                    <a:pt x="12" y="194"/>
                  </a:cubicBezTo>
                  <a:cubicBezTo>
                    <a:pt x="12" y="194"/>
                    <a:pt x="12" y="192"/>
                    <a:pt x="12" y="192"/>
                  </a:cubicBezTo>
                  <a:cubicBezTo>
                    <a:pt x="12" y="192"/>
                    <a:pt x="12" y="192"/>
                    <a:pt x="12" y="192"/>
                  </a:cubicBez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3"/>
                    <a:pt x="12" y="194"/>
                  </a:cubicBezTo>
                  <a:cubicBezTo>
                    <a:pt x="12" y="194"/>
                    <a:pt x="12" y="195"/>
                    <a:pt x="12" y="195"/>
                  </a:cubicBezTo>
                  <a:close/>
                  <a:moveTo>
                    <a:pt x="11" y="195"/>
                  </a:moveTo>
                  <a:cubicBezTo>
                    <a:pt x="11" y="195"/>
                    <a:pt x="11" y="195"/>
                    <a:pt x="11" y="195"/>
                  </a:cubicBezTo>
                  <a:cubicBezTo>
                    <a:pt x="11" y="195"/>
                    <a:pt x="11" y="195"/>
                    <a:pt x="11" y="195"/>
                  </a:cubicBezTo>
                  <a:cubicBezTo>
                    <a:pt x="11" y="195"/>
                    <a:pt x="11" y="195"/>
                    <a:pt x="11" y="196"/>
                  </a:cubicBezTo>
                  <a:cubicBezTo>
                    <a:pt x="11" y="196"/>
                    <a:pt x="11" y="196"/>
                    <a:pt x="11" y="196"/>
                  </a:cubicBezTo>
                  <a:cubicBezTo>
                    <a:pt x="11" y="196"/>
                    <a:pt x="12" y="196"/>
                    <a:pt x="12" y="196"/>
                  </a:cubicBezTo>
                  <a:cubicBezTo>
                    <a:pt x="12" y="195"/>
                    <a:pt x="11" y="195"/>
                    <a:pt x="11" y="195"/>
                  </a:cubicBezTo>
                  <a:close/>
                  <a:moveTo>
                    <a:pt x="279" y="403"/>
                  </a:moveTo>
                  <a:cubicBezTo>
                    <a:pt x="279" y="403"/>
                    <a:pt x="279" y="403"/>
                    <a:pt x="279" y="403"/>
                  </a:cubicBezTo>
                  <a:cubicBezTo>
                    <a:pt x="256" y="406"/>
                    <a:pt x="251" y="405"/>
                    <a:pt x="225" y="401"/>
                  </a:cubicBezTo>
                  <a:cubicBezTo>
                    <a:pt x="226" y="401"/>
                    <a:pt x="226" y="401"/>
                    <a:pt x="227" y="401"/>
                  </a:cubicBezTo>
                  <a:cubicBezTo>
                    <a:pt x="227" y="401"/>
                    <a:pt x="227" y="401"/>
                    <a:pt x="227" y="401"/>
                  </a:cubicBezTo>
                  <a:cubicBezTo>
                    <a:pt x="227" y="401"/>
                    <a:pt x="227" y="401"/>
                    <a:pt x="227" y="401"/>
                  </a:cubicBezTo>
                  <a:cubicBezTo>
                    <a:pt x="226" y="400"/>
                    <a:pt x="226" y="400"/>
                    <a:pt x="226" y="400"/>
                  </a:cubicBezTo>
                  <a:cubicBezTo>
                    <a:pt x="225" y="399"/>
                    <a:pt x="223" y="399"/>
                    <a:pt x="220" y="398"/>
                  </a:cubicBezTo>
                  <a:cubicBezTo>
                    <a:pt x="220" y="398"/>
                    <a:pt x="220" y="397"/>
                    <a:pt x="221" y="397"/>
                  </a:cubicBezTo>
                  <a:cubicBezTo>
                    <a:pt x="220" y="393"/>
                    <a:pt x="211" y="391"/>
                    <a:pt x="206" y="390"/>
                  </a:cubicBezTo>
                  <a:cubicBezTo>
                    <a:pt x="208" y="390"/>
                    <a:pt x="208" y="390"/>
                    <a:pt x="208" y="390"/>
                  </a:cubicBezTo>
                  <a:cubicBezTo>
                    <a:pt x="210" y="389"/>
                    <a:pt x="210" y="389"/>
                    <a:pt x="210" y="389"/>
                  </a:cubicBezTo>
                  <a:cubicBezTo>
                    <a:pt x="210" y="389"/>
                    <a:pt x="210" y="389"/>
                    <a:pt x="210" y="388"/>
                  </a:cubicBezTo>
                  <a:cubicBezTo>
                    <a:pt x="211" y="388"/>
                    <a:pt x="211" y="388"/>
                    <a:pt x="211" y="388"/>
                  </a:cubicBezTo>
                  <a:cubicBezTo>
                    <a:pt x="209" y="386"/>
                    <a:pt x="207" y="384"/>
                    <a:pt x="205" y="383"/>
                  </a:cubicBezTo>
                  <a:cubicBezTo>
                    <a:pt x="203" y="381"/>
                    <a:pt x="202" y="380"/>
                    <a:pt x="200" y="378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0" y="374"/>
                    <a:pt x="197" y="372"/>
                    <a:pt x="194" y="370"/>
                  </a:cubicBezTo>
                  <a:cubicBezTo>
                    <a:pt x="190" y="368"/>
                    <a:pt x="187" y="366"/>
                    <a:pt x="186" y="362"/>
                  </a:cubicBezTo>
                  <a:cubicBezTo>
                    <a:pt x="186" y="361"/>
                    <a:pt x="186" y="360"/>
                    <a:pt x="186" y="360"/>
                  </a:cubicBezTo>
                  <a:cubicBezTo>
                    <a:pt x="186" y="355"/>
                    <a:pt x="190" y="352"/>
                    <a:pt x="192" y="351"/>
                  </a:cubicBezTo>
                  <a:cubicBezTo>
                    <a:pt x="192" y="351"/>
                    <a:pt x="192" y="351"/>
                    <a:pt x="192" y="350"/>
                  </a:cubicBezTo>
                  <a:cubicBezTo>
                    <a:pt x="192" y="346"/>
                    <a:pt x="190" y="338"/>
                    <a:pt x="173" y="312"/>
                  </a:cubicBezTo>
                  <a:cubicBezTo>
                    <a:pt x="173" y="311"/>
                    <a:pt x="174" y="309"/>
                    <a:pt x="174" y="308"/>
                  </a:cubicBezTo>
                  <a:cubicBezTo>
                    <a:pt x="174" y="307"/>
                    <a:pt x="174" y="306"/>
                    <a:pt x="174" y="305"/>
                  </a:cubicBezTo>
                  <a:cubicBezTo>
                    <a:pt x="173" y="304"/>
                    <a:pt x="173" y="303"/>
                    <a:pt x="173" y="302"/>
                  </a:cubicBezTo>
                  <a:cubicBezTo>
                    <a:pt x="173" y="301"/>
                    <a:pt x="173" y="301"/>
                    <a:pt x="173" y="300"/>
                  </a:cubicBezTo>
                  <a:cubicBezTo>
                    <a:pt x="173" y="300"/>
                    <a:pt x="173" y="300"/>
                    <a:pt x="173" y="300"/>
                  </a:cubicBezTo>
                  <a:cubicBezTo>
                    <a:pt x="174" y="299"/>
                    <a:pt x="174" y="298"/>
                    <a:pt x="174" y="297"/>
                  </a:cubicBezTo>
                  <a:cubicBezTo>
                    <a:pt x="174" y="295"/>
                    <a:pt x="173" y="291"/>
                    <a:pt x="172" y="287"/>
                  </a:cubicBezTo>
                  <a:cubicBezTo>
                    <a:pt x="171" y="285"/>
                    <a:pt x="168" y="279"/>
                    <a:pt x="163" y="276"/>
                  </a:cubicBezTo>
                  <a:cubicBezTo>
                    <a:pt x="161" y="275"/>
                    <a:pt x="160" y="276"/>
                    <a:pt x="159" y="276"/>
                  </a:cubicBezTo>
                  <a:cubicBezTo>
                    <a:pt x="158" y="277"/>
                    <a:pt x="157" y="277"/>
                    <a:pt x="156" y="277"/>
                  </a:cubicBezTo>
                  <a:cubicBezTo>
                    <a:pt x="154" y="277"/>
                    <a:pt x="153" y="276"/>
                    <a:pt x="152" y="275"/>
                  </a:cubicBezTo>
                  <a:cubicBezTo>
                    <a:pt x="151" y="275"/>
                    <a:pt x="150" y="274"/>
                    <a:pt x="149" y="274"/>
                  </a:cubicBezTo>
                  <a:cubicBezTo>
                    <a:pt x="144" y="272"/>
                    <a:pt x="142" y="273"/>
                    <a:pt x="139" y="275"/>
                  </a:cubicBezTo>
                  <a:cubicBezTo>
                    <a:pt x="139" y="275"/>
                    <a:pt x="139" y="275"/>
                    <a:pt x="139" y="275"/>
                  </a:cubicBezTo>
                  <a:cubicBezTo>
                    <a:pt x="139" y="275"/>
                    <a:pt x="139" y="275"/>
                    <a:pt x="139" y="275"/>
                  </a:cubicBezTo>
                  <a:cubicBezTo>
                    <a:pt x="138" y="276"/>
                    <a:pt x="136" y="275"/>
                    <a:pt x="135" y="275"/>
                  </a:cubicBezTo>
                  <a:cubicBezTo>
                    <a:pt x="132" y="275"/>
                    <a:pt x="130" y="275"/>
                    <a:pt x="128" y="278"/>
                  </a:cubicBezTo>
                  <a:cubicBezTo>
                    <a:pt x="126" y="276"/>
                    <a:pt x="126" y="276"/>
                    <a:pt x="114" y="275"/>
                  </a:cubicBezTo>
                  <a:cubicBezTo>
                    <a:pt x="114" y="275"/>
                    <a:pt x="114" y="275"/>
                    <a:pt x="112" y="276"/>
                  </a:cubicBezTo>
                  <a:cubicBezTo>
                    <a:pt x="109" y="275"/>
                    <a:pt x="109" y="275"/>
                    <a:pt x="107" y="275"/>
                  </a:cubicBezTo>
                  <a:cubicBezTo>
                    <a:pt x="102" y="273"/>
                    <a:pt x="99" y="270"/>
                    <a:pt x="96" y="266"/>
                  </a:cubicBezTo>
                  <a:cubicBezTo>
                    <a:pt x="92" y="262"/>
                    <a:pt x="89" y="258"/>
                    <a:pt x="84" y="256"/>
                  </a:cubicBezTo>
                  <a:cubicBezTo>
                    <a:pt x="84" y="256"/>
                    <a:pt x="81" y="255"/>
                    <a:pt x="71" y="260"/>
                  </a:cubicBezTo>
                  <a:cubicBezTo>
                    <a:pt x="70" y="260"/>
                    <a:pt x="69" y="259"/>
                    <a:pt x="68" y="259"/>
                  </a:cubicBezTo>
                  <a:cubicBezTo>
                    <a:pt x="68" y="259"/>
                    <a:pt x="67" y="258"/>
                    <a:pt x="67" y="258"/>
                  </a:cubicBezTo>
                  <a:cubicBezTo>
                    <a:pt x="66" y="258"/>
                    <a:pt x="66" y="258"/>
                    <a:pt x="66" y="258"/>
                  </a:cubicBezTo>
                  <a:cubicBezTo>
                    <a:pt x="65" y="257"/>
                    <a:pt x="64" y="257"/>
                    <a:pt x="63" y="256"/>
                  </a:cubicBezTo>
                  <a:cubicBezTo>
                    <a:pt x="61" y="255"/>
                    <a:pt x="59" y="253"/>
                    <a:pt x="56" y="254"/>
                  </a:cubicBezTo>
                  <a:cubicBezTo>
                    <a:pt x="55" y="250"/>
                    <a:pt x="55" y="250"/>
                    <a:pt x="53" y="249"/>
                  </a:cubicBezTo>
                  <a:cubicBezTo>
                    <a:pt x="53" y="245"/>
                    <a:pt x="53" y="245"/>
                    <a:pt x="52" y="244"/>
                  </a:cubicBezTo>
                  <a:cubicBezTo>
                    <a:pt x="51" y="244"/>
                    <a:pt x="51" y="244"/>
                    <a:pt x="50" y="245"/>
                  </a:cubicBezTo>
                  <a:cubicBezTo>
                    <a:pt x="50" y="246"/>
                    <a:pt x="50" y="246"/>
                    <a:pt x="50" y="246"/>
                  </a:cubicBezTo>
                  <a:cubicBezTo>
                    <a:pt x="50" y="246"/>
                    <a:pt x="51" y="247"/>
                    <a:pt x="51" y="249"/>
                  </a:cubicBezTo>
                  <a:cubicBezTo>
                    <a:pt x="50" y="249"/>
                    <a:pt x="50" y="249"/>
                    <a:pt x="50" y="249"/>
                  </a:cubicBezTo>
                  <a:cubicBezTo>
                    <a:pt x="50" y="249"/>
                    <a:pt x="50" y="249"/>
                    <a:pt x="50" y="247"/>
                  </a:cubicBezTo>
                  <a:cubicBezTo>
                    <a:pt x="50" y="247"/>
                    <a:pt x="50" y="247"/>
                    <a:pt x="50" y="247"/>
                  </a:cubicBezTo>
                  <a:cubicBezTo>
                    <a:pt x="50" y="246"/>
                    <a:pt x="50" y="246"/>
                    <a:pt x="50" y="246"/>
                  </a:cubicBezTo>
                  <a:cubicBezTo>
                    <a:pt x="49" y="246"/>
                    <a:pt x="49" y="246"/>
                    <a:pt x="49" y="246"/>
                  </a:cubicBezTo>
                  <a:cubicBezTo>
                    <a:pt x="49" y="246"/>
                    <a:pt x="49" y="246"/>
                    <a:pt x="49" y="246"/>
                  </a:cubicBezTo>
                  <a:cubicBezTo>
                    <a:pt x="47" y="247"/>
                    <a:pt x="47" y="248"/>
                    <a:pt x="46" y="250"/>
                  </a:cubicBezTo>
                  <a:cubicBezTo>
                    <a:pt x="45" y="251"/>
                    <a:pt x="45" y="251"/>
                    <a:pt x="44" y="252"/>
                  </a:cubicBezTo>
                  <a:cubicBezTo>
                    <a:pt x="43" y="254"/>
                    <a:pt x="41" y="253"/>
                    <a:pt x="40" y="253"/>
                  </a:cubicBezTo>
                  <a:cubicBezTo>
                    <a:pt x="39" y="253"/>
                    <a:pt x="38" y="253"/>
                    <a:pt x="37" y="254"/>
                  </a:cubicBezTo>
                  <a:cubicBezTo>
                    <a:pt x="36" y="253"/>
                    <a:pt x="36" y="253"/>
                    <a:pt x="35" y="251"/>
                  </a:cubicBezTo>
                  <a:cubicBezTo>
                    <a:pt x="34" y="251"/>
                    <a:pt x="34" y="252"/>
                    <a:pt x="33" y="252"/>
                  </a:cubicBezTo>
                  <a:cubicBezTo>
                    <a:pt x="33" y="252"/>
                    <a:pt x="32" y="251"/>
                    <a:pt x="32" y="250"/>
                  </a:cubicBezTo>
                  <a:cubicBezTo>
                    <a:pt x="32" y="250"/>
                    <a:pt x="32" y="250"/>
                    <a:pt x="32" y="250"/>
                  </a:cubicBezTo>
                  <a:cubicBezTo>
                    <a:pt x="31" y="250"/>
                    <a:pt x="31" y="250"/>
                    <a:pt x="31" y="250"/>
                  </a:cubicBezTo>
                  <a:cubicBezTo>
                    <a:pt x="31" y="252"/>
                    <a:pt x="31" y="254"/>
                    <a:pt x="31" y="255"/>
                  </a:cubicBezTo>
                  <a:cubicBezTo>
                    <a:pt x="30" y="258"/>
                    <a:pt x="30" y="258"/>
                    <a:pt x="30" y="258"/>
                  </a:cubicBezTo>
                  <a:cubicBezTo>
                    <a:pt x="30" y="256"/>
                    <a:pt x="30" y="256"/>
                    <a:pt x="30" y="256"/>
                  </a:cubicBezTo>
                  <a:cubicBezTo>
                    <a:pt x="30" y="256"/>
                    <a:pt x="30" y="255"/>
                    <a:pt x="30" y="254"/>
                  </a:cubicBezTo>
                  <a:cubicBezTo>
                    <a:pt x="30" y="253"/>
                    <a:pt x="30" y="252"/>
                    <a:pt x="29" y="251"/>
                  </a:cubicBezTo>
                  <a:cubicBezTo>
                    <a:pt x="29" y="251"/>
                    <a:pt x="29" y="251"/>
                    <a:pt x="29" y="251"/>
                  </a:cubicBezTo>
                  <a:cubicBezTo>
                    <a:pt x="28" y="251"/>
                    <a:pt x="28" y="251"/>
                    <a:pt x="28" y="251"/>
                  </a:cubicBezTo>
                  <a:cubicBezTo>
                    <a:pt x="27" y="252"/>
                    <a:pt x="25" y="263"/>
                    <a:pt x="25" y="263"/>
                  </a:cubicBezTo>
                  <a:cubicBezTo>
                    <a:pt x="25" y="264"/>
                    <a:pt x="25" y="264"/>
                    <a:pt x="25" y="264"/>
                  </a:cubicBezTo>
                  <a:cubicBezTo>
                    <a:pt x="25" y="267"/>
                    <a:pt x="26" y="269"/>
                    <a:pt x="26" y="272"/>
                  </a:cubicBezTo>
                  <a:cubicBezTo>
                    <a:pt x="26" y="273"/>
                    <a:pt x="27" y="275"/>
                    <a:pt x="27" y="276"/>
                  </a:cubicBezTo>
                  <a:cubicBezTo>
                    <a:pt x="27" y="275"/>
                    <a:pt x="26" y="274"/>
                    <a:pt x="23" y="274"/>
                  </a:cubicBezTo>
                  <a:cubicBezTo>
                    <a:pt x="23" y="274"/>
                    <a:pt x="23" y="274"/>
                    <a:pt x="23" y="274"/>
                  </a:cubicBezTo>
                  <a:cubicBezTo>
                    <a:pt x="23" y="274"/>
                    <a:pt x="23" y="274"/>
                    <a:pt x="23" y="274"/>
                  </a:cubicBezTo>
                  <a:cubicBezTo>
                    <a:pt x="23" y="274"/>
                    <a:pt x="23" y="274"/>
                    <a:pt x="23" y="274"/>
                  </a:cubicBezTo>
                  <a:cubicBezTo>
                    <a:pt x="23" y="274"/>
                    <a:pt x="23" y="274"/>
                    <a:pt x="22" y="279"/>
                  </a:cubicBezTo>
                  <a:cubicBezTo>
                    <a:pt x="21" y="279"/>
                    <a:pt x="21" y="279"/>
                    <a:pt x="21" y="279"/>
                  </a:cubicBezTo>
                  <a:cubicBezTo>
                    <a:pt x="20" y="278"/>
                    <a:pt x="20" y="278"/>
                    <a:pt x="11" y="250"/>
                  </a:cubicBezTo>
                  <a:cubicBezTo>
                    <a:pt x="10" y="250"/>
                    <a:pt x="10" y="250"/>
                    <a:pt x="9" y="249"/>
                  </a:cubicBezTo>
                  <a:cubicBezTo>
                    <a:pt x="9" y="248"/>
                    <a:pt x="9" y="248"/>
                    <a:pt x="9" y="248"/>
                  </a:cubicBezTo>
                  <a:cubicBezTo>
                    <a:pt x="9" y="248"/>
                    <a:pt x="9" y="248"/>
                    <a:pt x="9" y="248"/>
                  </a:cubicBezTo>
                  <a:cubicBezTo>
                    <a:pt x="8" y="248"/>
                    <a:pt x="8" y="248"/>
                    <a:pt x="8" y="248"/>
                  </a:cubicBezTo>
                  <a:cubicBezTo>
                    <a:pt x="8" y="249"/>
                    <a:pt x="8" y="249"/>
                    <a:pt x="7" y="252"/>
                  </a:cubicBezTo>
                  <a:cubicBezTo>
                    <a:pt x="7" y="252"/>
                    <a:pt x="6" y="250"/>
                    <a:pt x="5" y="241"/>
                  </a:cubicBezTo>
                  <a:cubicBezTo>
                    <a:pt x="5" y="241"/>
                    <a:pt x="5" y="241"/>
                    <a:pt x="5" y="241"/>
                  </a:cubicBezTo>
                  <a:cubicBezTo>
                    <a:pt x="3" y="223"/>
                    <a:pt x="3" y="223"/>
                    <a:pt x="3" y="223"/>
                  </a:cubicBezTo>
                  <a:cubicBezTo>
                    <a:pt x="3" y="223"/>
                    <a:pt x="3" y="223"/>
                    <a:pt x="3" y="223"/>
                  </a:cubicBezTo>
                  <a:cubicBezTo>
                    <a:pt x="3" y="223"/>
                    <a:pt x="3" y="223"/>
                    <a:pt x="3" y="223"/>
                  </a:cubicBezTo>
                  <a:cubicBezTo>
                    <a:pt x="2" y="224"/>
                    <a:pt x="2" y="224"/>
                    <a:pt x="2" y="227"/>
                  </a:cubicBezTo>
                  <a:cubicBezTo>
                    <a:pt x="2" y="229"/>
                    <a:pt x="2" y="235"/>
                    <a:pt x="3" y="243"/>
                  </a:cubicBezTo>
                  <a:cubicBezTo>
                    <a:pt x="3" y="242"/>
                    <a:pt x="3" y="242"/>
                    <a:pt x="3" y="242"/>
                  </a:cubicBezTo>
                  <a:cubicBezTo>
                    <a:pt x="3" y="242"/>
                    <a:pt x="3" y="242"/>
                    <a:pt x="3" y="242"/>
                  </a:cubicBezTo>
                  <a:cubicBezTo>
                    <a:pt x="3" y="242"/>
                    <a:pt x="3" y="242"/>
                    <a:pt x="3" y="242"/>
                  </a:cubicBezTo>
                  <a:cubicBezTo>
                    <a:pt x="3" y="242"/>
                    <a:pt x="3" y="242"/>
                    <a:pt x="3" y="242"/>
                  </a:cubicBezTo>
                  <a:cubicBezTo>
                    <a:pt x="3" y="242"/>
                    <a:pt x="3" y="242"/>
                    <a:pt x="3" y="242"/>
                  </a:cubicBezTo>
                  <a:cubicBezTo>
                    <a:pt x="3" y="247"/>
                    <a:pt x="3" y="247"/>
                    <a:pt x="3" y="247"/>
                  </a:cubicBezTo>
                  <a:cubicBezTo>
                    <a:pt x="6" y="258"/>
                    <a:pt x="6" y="258"/>
                    <a:pt x="6" y="258"/>
                  </a:cubicBezTo>
                  <a:cubicBezTo>
                    <a:pt x="6" y="260"/>
                    <a:pt x="6" y="260"/>
                    <a:pt x="6" y="260"/>
                  </a:cubicBezTo>
                  <a:cubicBezTo>
                    <a:pt x="6" y="260"/>
                    <a:pt x="6" y="260"/>
                    <a:pt x="6" y="260"/>
                  </a:cubicBezTo>
                  <a:cubicBezTo>
                    <a:pt x="6" y="260"/>
                    <a:pt x="6" y="260"/>
                    <a:pt x="6" y="260"/>
                  </a:cubicBezTo>
                  <a:cubicBezTo>
                    <a:pt x="6" y="260"/>
                    <a:pt x="6" y="260"/>
                    <a:pt x="6" y="260"/>
                  </a:cubicBezTo>
                  <a:cubicBezTo>
                    <a:pt x="7" y="260"/>
                    <a:pt x="7" y="261"/>
                    <a:pt x="7" y="262"/>
                  </a:cubicBezTo>
                  <a:cubicBezTo>
                    <a:pt x="7" y="263"/>
                    <a:pt x="8" y="264"/>
                    <a:pt x="8" y="265"/>
                  </a:cubicBezTo>
                  <a:cubicBezTo>
                    <a:pt x="9" y="265"/>
                    <a:pt x="9" y="265"/>
                    <a:pt x="9" y="265"/>
                  </a:cubicBezTo>
                  <a:cubicBezTo>
                    <a:pt x="9" y="264"/>
                    <a:pt x="9" y="264"/>
                    <a:pt x="9" y="264"/>
                  </a:cubicBezTo>
                  <a:cubicBezTo>
                    <a:pt x="9" y="266"/>
                    <a:pt x="10" y="267"/>
                    <a:pt x="14" y="273"/>
                  </a:cubicBezTo>
                  <a:cubicBezTo>
                    <a:pt x="15" y="273"/>
                    <a:pt x="15" y="273"/>
                    <a:pt x="15" y="273"/>
                  </a:cubicBezTo>
                  <a:cubicBezTo>
                    <a:pt x="15" y="273"/>
                    <a:pt x="15" y="273"/>
                    <a:pt x="15" y="273"/>
                  </a:cubicBezTo>
                  <a:cubicBezTo>
                    <a:pt x="15" y="272"/>
                    <a:pt x="15" y="272"/>
                    <a:pt x="14" y="271"/>
                  </a:cubicBezTo>
                  <a:cubicBezTo>
                    <a:pt x="16" y="274"/>
                    <a:pt x="18" y="277"/>
                    <a:pt x="19" y="279"/>
                  </a:cubicBezTo>
                  <a:cubicBezTo>
                    <a:pt x="20" y="281"/>
                    <a:pt x="21" y="283"/>
                    <a:pt x="22" y="285"/>
                  </a:cubicBezTo>
                  <a:cubicBezTo>
                    <a:pt x="22" y="285"/>
                    <a:pt x="22" y="285"/>
                    <a:pt x="22" y="285"/>
                  </a:cubicBezTo>
                  <a:cubicBezTo>
                    <a:pt x="22" y="285"/>
                    <a:pt x="22" y="285"/>
                    <a:pt x="22" y="285"/>
                  </a:cubicBezTo>
                  <a:cubicBezTo>
                    <a:pt x="22" y="285"/>
                    <a:pt x="22" y="285"/>
                    <a:pt x="22" y="285"/>
                  </a:cubicBezTo>
                  <a:cubicBezTo>
                    <a:pt x="24" y="285"/>
                    <a:pt x="24" y="285"/>
                    <a:pt x="25" y="286"/>
                  </a:cubicBezTo>
                  <a:cubicBezTo>
                    <a:pt x="26" y="286"/>
                    <a:pt x="26" y="286"/>
                    <a:pt x="26" y="286"/>
                  </a:cubicBezTo>
                  <a:cubicBezTo>
                    <a:pt x="27" y="286"/>
                    <a:pt x="27" y="286"/>
                    <a:pt x="27" y="286"/>
                  </a:cubicBezTo>
                  <a:cubicBezTo>
                    <a:pt x="27" y="286"/>
                    <a:pt x="27" y="286"/>
                    <a:pt x="27" y="286"/>
                  </a:cubicBezTo>
                  <a:cubicBezTo>
                    <a:pt x="26" y="285"/>
                    <a:pt x="26" y="284"/>
                    <a:pt x="25" y="283"/>
                  </a:cubicBezTo>
                  <a:cubicBezTo>
                    <a:pt x="25" y="281"/>
                    <a:pt x="25" y="280"/>
                    <a:pt x="24" y="279"/>
                  </a:cubicBezTo>
                  <a:cubicBezTo>
                    <a:pt x="25" y="279"/>
                    <a:pt x="27" y="279"/>
                    <a:pt x="34" y="293"/>
                  </a:cubicBezTo>
                  <a:cubicBezTo>
                    <a:pt x="37" y="298"/>
                    <a:pt x="39" y="303"/>
                    <a:pt x="41" y="308"/>
                  </a:cubicBezTo>
                  <a:cubicBezTo>
                    <a:pt x="43" y="313"/>
                    <a:pt x="45" y="318"/>
                    <a:pt x="47" y="322"/>
                  </a:cubicBezTo>
                  <a:cubicBezTo>
                    <a:pt x="47" y="323"/>
                    <a:pt x="51" y="329"/>
                    <a:pt x="53" y="329"/>
                  </a:cubicBezTo>
                  <a:cubicBezTo>
                    <a:pt x="62" y="342"/>
                    <a:pt x="62" y="342"/>
                    <a:pt x="81" y="353"/>
                  </a:cubicBezTo>
                  <a:cubicBezTo>
                    <a:pt x="96" y="363"/>
                    <a:pt x="97" y="363"/>
                    <a:pt x="101" y="365"/>
                  </a:cubicBezTo>
                  <a:cubicBezTo>
                    <a:pt x="104" y="366"/>
                    <a:pt x="107" y="366"/>
                    <a:pt x="110" y="366"/>
                  </a:cubicBezTo>
                  <a:cubicBezTo>
                    <a:pt x="113" y="367"/>
                    <a:pt x="116" y="367"/>
                    <a:pt x="119" y="368"/>
                  </a:cubicBezTo>
                  <a:cubicBezTo>
                    <a:pt x="128" y="371"/>
                    <a:pt x="136" y="376"/>
                    <a:pt x="144" y="381"/>
                  </a:cubicBezTo>
                  <a:cubicBezTo>
                    <a:pt x="151" y="385"/>
                    <a:pt x="157" y="389"/>
                    <a:pt x="165" y="392"/>
                  </a:cubicBezTo>
                  <a:cubicBezTo>
                    <a:pt x="194" y="401"/>
                    <a:pt x="194" y="401"/>
                    <a:pt x="194" y="401"/>
                  </a:cubicBezTo>
                  <a:cubicBezTo>
                    <a:pt x="217" y="407"/>
                    <a:pt x="251" y="407"/>
                    <a:pt x="272" y="404"/>
                  </a:cubicBezTo>
                  <a:cubicBezTo>
                    <a:pt x="272" y="404"/>
                    <a:pt x="272" y="404"/>
                    <a:pt x="272" y="404"/>
                  </a:cubicBezTo>
                  <a:cubicBezTo>
                    <a:pt x="272" y="404"/>
                    <a:pt x="272" y="404"/>
                    <a:pt x="272" y="404"/>
                  </a:cubicBezTo>
                  <a:cubicBezTo>
                    <a:pt x="272" y="404"/>
                    <a:pt x="272" y="404"/>
                    <a:pt x="272" y="404"/>
                  </a:cubicBezTo>
                  <a:cubicBezTo>
                    <a:pt x="272" y="404"/>
                    <a:pt x="272" y="404"/>
                    <a:pt x="272" y="404"/>
                  </a:cubicBezTo>
                  <a:cubicBezTo>
                    <a:pt x="272" y="404"/>
                    <a:pt x="272" y="404"/>
                    <a:pt x="272" y="404"/>
                  </a:cubicBezTo>
                  <a:cubicBezTo>
                    <a:pt x="279" y="403"/>
                    <a:pt x="279" y="403"/>
                    <a:pt x="279" y="403"/>
                  </a:cubicBezTo>
                  <a:close/>
                  <a:moveTo>
                    <a:pt x="19" y="222"/>
                  </a:moveTo>
                  <a:cubicBezTo>
                    <a:pt x="19" y="222"/>
                    <a:pt x="19" y="222"/>
                    <a:pt x="19" y="222"/>
                  </a:cubicBezTo>
                  <a:cubicBezTo>
                    <a:pt x="17" y="223"/>
                    <a:pt x="17" y="224"/>
                    <a:pt x="17" y="225"/>
                  </a:cubicBezTo>
                  <a:cubicBezTo>
                    <a:pt x="17" y="226"/>
                    <a:pt x="17" y="226"/>
                    <a:pt x="17" y="226"/>
                  </a:cubicBezTo>
                  <a:cubicBezTo>
                    <a:pt x="17" y="226"/>
                    <a:pt x="17" y="226"/>
                    <a:pt x="17" y="226"/>
                  </a:cubicBezTo>
                  <a:cubicBezTo>
                    <a:pt x="17" y="226"/>
                    <a:pt x="17" y="226"/>
                    <a:pt x="17" y="226"/>
                  </a:cubicBezTo>
                  <a:cubicBezTo>
                    <a:pt x="17" y="226"/>
                    <a:pt x="17" y="226"/>
                    <a:pt x="17" y="226"/>
                  </a:cubicBezTo>
                  <a:cubicBezTo>
                    <a:pt x="21" y="226"/>
                    <a:pt x="22" y="225"/>
                    <a:pt x="23" y="222"/>
                  </a:cubicBezTo>
                  <a:cubicBezTo>
                    <a:pt x="23" y="222"/>
                    <a:pt x="24" y="222"/>
                    <a:pt x="24" y="221"/>
                  </a:cubicBezTo>
                  <a:cubicBezTo>
                    <a:pt x="24" y="221"/>
                    <a:pt x="25" y="220"/>
                    <a:pt x="25" y="220"/>
                  </a:cubicBezTo>
                  <a:cubicBezTo>
                    <a:pt x="25" y="219"/>
                    <a:pt x="25" y="219"/>
                    <a:pt x="25" y="219"/>
                  </a:cubicBezTo>
                  <a:cubicBezTo>
                    <a:pt x="26" y="219"/>
                    <a:pt x="26" y="219"/>
                    <a:pt x="26" y="219"/>
                  </a:cubicBezTo>
                  <a:cubicBezTo>
                    <a:pt x="27" y="219"/>
                    <a:pt x="27" y="219"/>
                    <a:pt x="27" y="219"/>
                  </a:cubicBezTo>
                  <a:cubicBezTo>
                    <a:pt x="27" y="218"/>
                    <a:pt x="27" y="218"/>
                    <a:pt x="27" y="218"/>
                  </a:cubicBezTo>
                  <a:cubicBezTo>
                    <a:pt x="27" y="216"/>
                    <a:pt x="26" y="215"/>
                    <a:pt x="26" y="214"/>
                  </a:cubicBezTo>
                  <a:cubicBezTo>
                    <a:pt x="25" y="214"/>
                    <a:pt x="24" y="214"/>
                    <a:pt x="23" y="214"/>
                  </a:cubicBezTo>
                  <a:cubicBezTo>
                    <a:pt x="23" y="214"/>
                    <a:pt x="23" y="214"/>
                    <a:pt x="23" y="214"/>
                  </a:cubicBezTo>
                  <a:cubicBezTo>
                    <a:pt x="23" y="215"/>
                    <a:pt x="23" y="215"/>
                    <a:pt x="23" y="215"/>
                  </a:cubicBezTo>
                  <a:cubicBezTo>
                    <a:pt x="23" y="214"/>
                    <a:pt x="23" y="214"/>
                    <a:pt x="23" y="214"/>
                  </a:cubicBezTo>
                  <a:cubicBezTo>
                    <a:pt x="22" y="214"/>
                    <a:pt x="22" y="213"/>
                    <a:pt x="21" y="213"/>
                  </a:cubicBezTo>
                  <a:cubicBezTo>
                    <a:pt x="21" y="213"/>
                    <a:pt x="21" y="214"/>
                    <a:pt x="21" y="214"/>
                  </a:cubicBezTo>
                  <a:cubicBezTo>
                    <a:pt x="20" y="215"/>
                    <a:pt x="20" y="215"/>
                    <a:pt x="19" y="215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8" y="216"/>
                    <a:pt x="17" y="217"/>
                    <a:pt x="17" y="217"/>
                  </a:cubicBezTo>
                  <a:cubicBezTo>
                    <a:pt x="17" y="217"/>
                    <a:pt x="17" y="217"/>
                    <a:pt x="17" y="217"/>
                  </a:cubicBezTo>
                  <a:cubicBezTo>
                    <a:pt x="17" y="218"/>
                    <a:pt x="18" y="218"/>
                    <a:pt x="18" y="219"/>
                  </a:cubicBezTo>
                  <a:cubicBezTo>
                    <a:pt x="19" y="220"/>
                    <a:pt x="19" y="220"/>
                    <a:pt x="19" y="221"/>
                  </a:cubicBezTo>
                  <a:cubicBezTo>
                    <a:pt x="19" y="221"/>
                    <a:pt x="19" y="221"/>
                    <a:pt x="19" y="221"/>
                  </a:cubicBezTo>
                  <a:lnTo>
                    <a:pt x="19" y="222"/>
                  </a:lnTo>
                  <a:close/>
                  <a:moveTo>
                    <a:pt x="30" y="214"/>
                  </a:moveTo>
                  <a:cubicBezTo>
                    <a:pt x="30" y="214"/>
                    <a:pt x="30" y="214"/>
                    <a:pt x="30" y="214"/>
                  </a:cubicBezTo>
                  <a:cubicBezTo>
                    <a:pt x="29" y="215"/>
                    <a:pt x="29" y="216"/>
                    <a:pt x="30" y="218"/>
                  </a:cubicBezTo>
                  <a:cubicBezTo>
                    <a:pt x="30" y="218"/>
                    <a:pt x="31" y="218"/>
                    <a:pt x="31" y="218"/>
                  </a:cubicBezTo>
                  <a:cubicBezTo>
                    <a:pt x="32" y="217"/>
                    <a:pt x="32" y="216"/>
                    <a:pt x="32" y="215"/>
                  </a:cubicBezTo>
                  <a:cubicBezTo>
                    <a:pt x="32" y="214"/>
                    <a:pt x="32" y="214"/>
                    <a:pt x="32" y="214"/>
                  </a:cubicBezTo>
                  <a:cubicBezTo>
                    <a:pt x="31" y="213"/>
                    <a:pt x="31" y="213"/>
                    <a:pt x="30" y="214"/>
                  </a:cubicBezTo>
                  <a:close/>
                  <a:moveTo>
                    <a:pt x="12" y="219"/>
                  </a:moveTo>
                  <a:cubicBezTo>
                    <a:pt x="12" y="219"/>
                    <a:pt x="12" y="221"/>
                    <a:pt x="12" y="222"/>
                  </a:cubicBezTo>
                  <a:cubicBezTo>
                    <a:pt x="12" y="222"/>
                    <a:pt x="13" y="222"/>
                    <a:pt x="13" y="222"/>
                  </a:cubicBezTo>
                  <a:cubicBezTo>
                    <a:pt x="13" y="221"/>
                    <a:pt x="13" y="221"/>
                    <a:pt x="13" y="221"/>
                  </a:cubicBezTo>
                  <a:cubicBezTo>
                    <a:pt x="14" y="220"/>
                    <a:pt x="14" y="220"/>
                    <a:pt x="14" y="220"/>
                  </a:cubicBezTo>
                  <a:cubicBezTo>
                    <a:pt x="14" y="221"/>
                    <a:pt x="15" y="221"/>
                    <a:pt x="15" y="221"/>
                  </a:cubicBezTo>
                  <a:cubicBezTo>
                    <a:pt x="16" y="221"/>
                    <a:pt x="17" y="220"/>
                    <a:pt x="17" y="219"/>
                  </a:cubicBezTo>
                  <a:cubicBezTo>
                    <a:pt x="17" y="218"/>
                    <a:pt x="17" y="218"/>
                    <a:pt x="17" y="217"/>
                  </a:cubicBezTo>
                  <a:cubicBezTo>
                    <a:pt x="17" y="216"/>
                    <a:pt x="17" y="216"/>
                    <a:pt x="16" y="216"/>
                  </a:cubicBezTo>
                  <a:cubicBezTo>
                    <a:pt x="16" y="215"/>
                    <a:pt x="16" y="215"/>
                    <a:pt x="15" y="215"/>
                  </a:cubicBezTo>
                  <a:cubicBezTo>
                    <a:pt x="14" y="215"/>
                    <a:pt x="14" y="215"/>
                    <a:pt x="14" y="215"/>
                  </a:cubicBezTo>
                  <a:cubicBezTo>
                    <a:pt x="14" y="214"/>
                    <a:pt x="14" y="214"/>
                    <a:pt x="14" y="214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3" y="213"/>
                    <a:pt x="13" y="213"/>
                    <a:pt x="13" y="213"/>
                  </a:cubicBezTo>
                  <a:cubicBezTo>
                    <a:pt x="13" y="213"/>
                    <a:pt x="13" y="213"/>
                    <a:pt x="13" y="213"/>
                  </a:cubicBezTo>
                  <a:cubicBezTo>
                    <a:pt x="13" y="213"/>
                    <a:pt x="13" y="213"/>
                    <a:pt x="13" y="213"/>
                  </a:cubicBezTo>
                  <a:cubicBezTo>
                    <a:pt x="12" y="213"/>
                    <a:pt x="12" y="213"/>
                    <a:pt x="12" y="213"/>
                  </a:cubicBezTo>
                  <a:cubicBezTo>
                    <a:pt x="12" y="213"/>
                    <a:pt x="12" y="213"/>
                    <a:pt x="12" y="213"/>
                  </a:cubicBezTo>
                  <a:cubicBezTo>
                    <a:pt x="12" y="213"/>
                    <a:pt x="12" y="212"/>
                    <a:pt x="11" y="211"/>
                  </a:cubicBezTo>
                  <a:cubicBezTo>
                    <a:pt x="11" y="211"/>
                    <a:pt x="11" y="210"/>
                    <a:pt x="10" y="209"/>
                  </a:cubicBezTo>
                  <a:cubicBezTo>
                    <a:pt x="10" y="210"/>
                    <a:pt x="9" y="210"/>
                    <a:pt x="9" y="210"/>
                  </a:cubicBezTo>
                  <a:cubicBezTo>
                    <a:pt x="9" y="209"/>
                    <a:pt x="8" y="208"/>
                    <a:pt x="8" y="208"/>
                  </a:cubicBezTo>
                  <a:cubicBezTo>
                    <a:pt x="7" y="208"/>
                    <a:pt x="6" y="209"/>
                    <a:pt x="6" y="210"/>
                  </a:cubicBezTo>
                  <a:cubicBezTo>
                    <a:pt x="6" y="210"/>
                    <a:pt x="6" y="210"/>
                    <a:pt x="6" y="210"/>
                  </a:cubicBezTo>
                  <a:cubicBezTo>
                    <a:pt x="4" y="213"/>
                    <a:pt x="4" y="216"/>
                    <a:pt x="4" y="220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5" y="220"/>
                    <a:pt x="5" y="220"/>
                    <a:pt x="5" y="220"/>
                  </a:cubicBezTo>
                  <a:cubicBezTo>
                    <a:pt x="5" y="220"/>
                    <a:pt x="5" y="219"/>
                    <a:pt x="5" y="218"/>
                  </a:cubicBezTo>
                  <a:cubicBezTo>
                    <a:pt x="6" y="216"/>
                    <a:pt x="6" y="215"/>
                    <a:pt x="6" y="214"/>
                  </a:cubicBezTo>
                  <a:cubicBezTo>
                    <a:pt x="7" y="215"/>
                    <a:pt x="7" y="215"/>
                    <a:pt x="7" y="215"/>
                  </a:cubicBezTo>
                  <a:cubicBezTo>
                    <a:pt x="7" y="215"/>
                    <a:pt x="8" y="215"/>
                    <a:pt x="8" y="215"/>
                  </a:cubicBezTo>
                  <a:cubicBezTo>
                    <a:pt x="9" y="215"/>
                    <a:pt x="9" y="215"/>
                    <a:pt x="9" y="215"/>
                  </a:cubicBezTo>
                  <a:cubicBezTo>
                    <a:pt x="9" y="215"/>
                    <a:pt x="9" y="216"/>
                    <a:pt x="10" y="216"/>
                  </a:cubicBezTo>
                  <a:cubicBezTo>
                    <a:pt x="10" y="216"/>
                    <a:pt x="10" y="216"/>
                    <a:pt x="10" y="216"/>
                  </a:cubicBezTo>
                  <a:cubicBezTo>
                    <a:pt x="10" y="217"/>
                    <a:pt x="10" y="217"/>
                    <a:pt x="11" y="218"/>
                  </a:cubicBezTo>
                  <a:cubicBezTo>
                    <a:pt x="11" y="218"/>
                    <a:pt x="12" y="218"/>
                    <a:pt x="12" y="218"/>
                  </a:cubicBezTo>
                  <a:cubicBezTo>
                    <a:pt x="12" y="219"/>
                    <a:pt x="12" y="219"/>
                    <a:pt x="12" y="219"/>
                  </a:cubicBezTo>
                  <a:cubicBezTo>
                    <a:pt x="12" y="219"/>
                    <a:pt x="12" y="219"/>
                    <a:pt x="12" y="219"/>
                  </a:cubicBezTo>
                  <a:close/>
                  <a:moveTo>
                    <a:pt x="36" y="210"/>
                  </a:moveTo>
                  <a:cubicBezTo>
                    <a:pt x="35" y="210"/>
                    <a:pt x="35" y="210"/>
                    <a:pt x="35" y="210"/>
                  </a:cubicBezTo>
                  <a:cubicBezTo>
                    <a:pt x="35" y="210"/>
                    <a:pt x="35" y="210"/>
                    <a:pt x="35" y="210"/>
                  </a:cubicBezTo>
                  <a:cubicBezTo>
                    <a:pt x="35" y="211"/>
                    <a:pt x="35" y="211"/>
                    <a:pt x="35" y="211"/>
                  </a:cubicBezTo>
                  <a:cubicBezTo>
                    <a:pt x="35" y="211"/>
                    <a:pt x="35" y="211"/>
                    <a:pt x="35" y="211"/>
                  </a:cubicBezTo>
                  <a:cubicBezTo>
                    <a:pt x="36" y="211"/>
                    <a:pt x="36" y="211"/>
                    <a:pt x="36" y="211"/>
                  </a:cubicBezTo>
                  <a:cubicBezTo>
                    <a:pt x="36" y="211"/>
                    <a:pt x="36" y="210"/>
                    <a:pt x="36" y="210"/>
                  </a:cubicBezTo>
                  <a:close/>
                  <a:moveTo>
                    <a:pt x="282" y="37"/>
                  </a:moveTo>
                  <a:cubicBezTo>
                    <a:pt x="283" y="38"/>
                    <a:pt x="283" y="38"/>
                    <a:pt x="284" y="38"/>
                  </a:cubicBezTo>
                  <a:cubicBezTo>
                    <a:pt x="284" y="38"/>
                    <a:pt x="284" y="38"/>
                    <a:pt x="284" y="38"/>
                  </a:cubicBezTo>
                  <a:cubicBezTo>
                    <a:pt x="284" y="37"/>
                    <a:pt x="284" y="37"/>
                    <a:pt x="284" y="37"/>
                  </a:cubicBezTo>
                  <a:cubicBezTo>
                    <a:pt x="283" y="37"/>
                    <a:pt x="283" y="37"/>
                    <a:pt x="282" y="37"/>
                  </a:cubicBezTo>
                  <a:cubicBezTo>
                    <a:pt x="282" y="37"/>
                    <a:pt x="282" y="37"/>
                    <a:pt x="282" y="37"/>
                  </a:cubicBezTo>
                  <a:close/>
                  <a:moveTo>
                    <a:pt x="284" y="36"/>
                  </a:moveTo>
                  <a:cubicBezTo>
                    <a:pt x="283" y="36"/>
                    <a:pt x="283" y="36"/>
                    <a:pt x="283" y="36"/>
                  </a:cubicBezTo>
                  <a:cubicBezTo>
                    <a:pt x="283" y="36"/>
                    <a:pt x="283" y="36"/>
                    <a:pt x="283" y="36"/>
                  </a:cubicBezTo>
                  <a:cubicBezTo>
                    <a:pt x="282" y="36"/>
                    <a:pt x="282" y="36"/>
                    <a:pt x="282" y="36"/>
                  </a:cubicBezTo>
                  <a:cubicBezTo>
                    <a:pt x="282" y="36"/>
                    <a:pt x="282" y="36"/>
                    <a:pt x="282" y="36"/>
                  </a:cubicBezTo>
                  <a:cubicBezTo>
                    <a:pt x="283" y="37"/>
                    <a:pt x="284" y="37"/>
                    <a:pt x="284" y="37"/>
                  </a:cubicBezTo>
                  <a:cubicBezTo>
                    <a:pt x="284" y="37"/>
                    <a:pt x="284" y="37"/>
                    <a:pt x="284" y="37"/>
                  </a:cubicBezTo>
                  <a:cubicBezTo>
                    <a:pt x="284" y="36"/>
                    <a:pt x="284" y="36"/>
                    <a:pt x="284" y="36"/>
                  </a:cubicBezTo>
                  <a:close/>
                  <a:moveTo>
                    <a:pt x="285" y="41"/>
                  </a:moveTo>
                  <a:cubicBezTo>
                    <a:pt x="285" y="41"/>
                    <a:pt x="285" y="41"/>
                    <a:pt x="285" y="41"/>
                  </a:cubicBezTo>
                  <a:cubicBezTo>
                    <a:pt x="285" y="41"/>
                    <a:pt x="284" y="41"/>
                    <a:pt x="284" y="42"/>
                  </a:cubicBezTo>
                  <a:cubicBezTo>
                    <a:pt x="284" y="42"/>
                    <a:pt x="284" y="42"/>
                    <a:pt x="284" y="42"/>
                  </a:cubicBezTo>
                  <a:cubicBezTo>
                    <a:pt x="284" y="42"/>
                    <a:pt x="284" y="42"/>
                    <a:pt x="284" y="42"/>
                  </a:cubicBezTo>
                  <a:cubicBezTo>
                    <a:pt x="287" y="43"/>
                    <a:pt x="291" y="43"/>
                    <a:pt x="292" y="42"/>
                  </a:cubicBezTo>
                  <a:cubicBezTo>
                    <a:pt x="292" y="42"/>
                    <a:pt x="292" y="42"/>
                    <a:pt x="292" y="42"/>
                  </a:cubicBezTo>
                  <a:cubicBezTo>
                    <a:pt x="292" y="41"/>
                    <a:pt x="292" y="41"/>
                    <a:pt x="292" y="41"/>
                  </a:cubicBezTo>
                  <a:cubicBezTo>
                    <a:pt x="292" y="41"/>
                    <a:pt x="292" y="41"/>
                    <a:pt x="292" y="41"/>
                  </a:cubicBezTo>
                  <a:cubicBezTo>
                    <a:pt x="287" y="41"/>
                    <a:pt x="286" y="41"/>
                    <a:pt x="285" y="41"/>
                  </a:cubicBezTo>
                  <a:close/>
                  <a:moveTo>
                    <a:pt x="307" y="42"/>
                  </a:moveTo>
                  <a:cubicBezTo>
                    <a:pt x="307" y="42"/>
                    <a:pt x="308" y="42"/>
                    <a:pt x="309" y="42"/>
                  </a:cubicBezTo>
                  <a:cubicBezTo>
                    <a:pt x="309" y="41"/>
                    <a:pt x="309" y="41"/>
                    <a:pt x="309" y="41"/>
                  </a:cubicBezTo>
                  <a:cubicBezTo>
                    <a:pt x="309" y="41"/>
                    <a:pt x="309" y="41"/>
                    <a:pt x="308" y="39"/>
                  </a:cubicBezTo>
                  <a:cubicBezTo>
                    <a:pt x="308" y="38"/>
                    <a:pt x="308" y="38"/>
                    <a:pt x="308" y="38"/>
                  </a:cubicBezTo>
                  <a:cubicBezTo>
                    <a:pt x="307" y="38"/>
                    <a:pt x="307" y="38"/>
                    <a:pt x="307" y="38"/>
                  </a:cubicBezTo>
                  <a:cubicBezTo>
                    <a:pt x="307" y="38"/>
                    <a:pt x="307" y="38"/>
                    <a:pt x="307" y="38"/>
                  </a:cubicBezTo>
                  <a:cubicBezTo>
                    <a:pt x="307" y="38"/>
                    <a:pt x="307" y="38"/>
                    <a:pt x="307" y="38"/>
                  </a:cubicBezTo>
                  <a:cubicBezTo>
                    <a:pt x="307" y="38"/>
                    <a:pt x="307" y="38"/>
                    <a:pt x="307" y="38"/>
                  </a:cubicBezTo>
                  <a:cubicBezTo>
                    <a:pt x="306" y="38"/>
                    <a:pt x="306" y="38"/>
                    <a:pt x="306" y="39"/>
                  </a:cubicBezTo>
                  <a:cubicBezTo>
                    <a:pt x="305" y="39"/>
                    <a:pt x="305" y="39"/>
                    <a:pt x="305" y="40"/>
                  </a:cubicBezTo>
                  <a:cubicBezTo>
                    <a:pt x="304" y="40"/>
                    <a:pt x="304" y="40"/>
                    <a:pt x="304" y="40"/>
                  </a:cubicBezTo>
                  <a:cubicBezTo>
                    <a:pt x="305" y="40"/>
                    <a:pt x="305" y="40"/>
                    <a:pt x="305" y="40"/>
                  </a:cubicBezTo>
                  <a:cubicBezTo>
                    <a:pt x="306" y="41"/>
                    <a:pt x="306" y="42"/>
                    <a:pt x="307" y="42"/>
                  </a:cubicBezTo>
                  <a:close/>
                  <a:moveTo>
                    <a:pt x="405" y="248"/>
                  </a:moveTo>
                  <a:cubicBezTo>
                    <a:pt x="405" y="248"/>
                    <a:pt x="405" y="248"/>
                    <a:pt x="405" y="248"/>
                  </a:cubicBezTo>
                  <a:cubicBezTo>
                    <a:pt x="404" y="250"/>
                    <a:pt x="404" y="252"/>
                    <a:pt x="403" y="254"/>
                  </a:cubicBezTo>
                  <a:cubicBezTo>
                    <a:pt x="402" y="255"/>
                    <a:pt x="402" y="257"/>
                    <a:pt x="401" y="259"/>
                  </a:cubicBezTo>
                  <a:cubicBezTo>
                    <a:pt x="399" y="264"/>
                    <a:pt x="397" y="265"/>
                    <a:pt x="396" y="265"/>
                  </a:cubicBezTo>
                  <a:cubicBezTo>
                    <a:pt x="395" y="266"/>
                    <a:pt x="395" y="266"/>
                    <a:pt x="393" y="271"/>
                  </a:cubicBezTo>
                  <a:cubicBezTo>
                    <a:pt x="392" y="273"/>
                    <a:pt x="392" y="275"/>
                    <a:pt x="391" y="277"/>
                  </a:cubicBezTo>
                  <a:cubicBezTo>
                    <a:pt x="391" y="278"/>
                    <a:pt x="390" y="279"/>
                    <a:pt x="390" y="281"/>
                  </a:cubicBezTo>
                  <a:cubicBezTo>
                    <a:pt x="389" y="283"/>
                    <a:pt x="389" y="283"/>
                    <a:pt x="385" y="290"/>
                  </a:cubicBezTo>
                  <a:cubicBezTo>
                    <a:pt x="385" y="291"/>
                    <a:pt x="383" y="293"/>
                    <a:pt x="379" y="305"/>
                  </a:cubicBezTo>
                  <a:cubicBezTo>
                    <a:pt x="379" y="305"/>
                    <a:pt x="378" y="307"/>
                    <a:pt x="379" y="309"/>
                  </a:cubicBezTo>
                  <a:cubicBezTo>
                    <a:pt x="379" y="309"/>
                    <a:pt x="379" y="309"/>
                    <a:pt x="379" y="309"/>
                  </a:cubicBezTo>
                  <a:cubicBezTo>
                    <a:pt x="379" y="309"/>
                    <a:pt x="379" y="309"/>
                    <a:pt x="379" y="309"/>
                  </a:cubicBezTo>
                  <a:cubicBezTo>
                    <a:pt x="385" y="307"/>
                    <a:pt x="401" y="270"/>
                    <a:pt x="401" y="270"/>
                  </a:cubicBezTo>
                  <a:cubicBezTo>
                    <a:pt x="402" y="266"/>
                    <a:pt x="402" y="266"/>
                    <a:pt x="402" y="266"/>
                  </a:cubicBezTo>
                  <a:cubicBezTo>
                    <a:pt x="402" y="266"/>
                    <a:pt x="402" y="266"/>
                    <a:pt x="403" y="265"/>
                  </a:cubicBezTo>
                  <a:cubicBezTo>
                    <a:pt x="403" y="265"/>
                    <a:pt x="406" y="256"/>
                    <a:pt x="406" y="248"/>
                  </a:cubicBezTo>
                  <a:cubicBezTo>
                    <a:pt x="406" y="248"/>
                    <a:pt x="406" y="248"/>
                    <a:pt x="406" y="248"/>
                  </a:cubicBezTo>
                  <a:cubicBezTo>
                    <a:pt x="405" y="248"/>
                    <a:pt x="405" y="248"/>
                    <a:pt x="405" y="248"/>
                  </a:cubicBezTo>
                  <a:close/>
                  <a:moveTo>
                    <a:pt x="284" y="37"/>
                  </a:moveTo>
                  <a:cubicBezTo>
                    <a:pt x="284" y="37"/>
                    <a:pt x="284" y="37"/>
                    <a:pt x="284" y="37"/>
                  </a:cubicBezTo>
                  <a:cubicBezTo>
                    <a:pt x="284" y="37"/>
                    <a:pt x="284" y="37"/>
                    <a:pt x="284" y="37"/>
                  </a:cubicBezTo>
                  <a:cubicBezTo>
                    <a:pt x="284" y="37"/>
                    <a:pt x="284" y="37"/>
                    <a:pt x="284" y="37"/>
                  </a:cubicBezTo>
                  <a:cubicBezTo>
                    <a:pt x="285" y="38"/>
                    <a:pt x="285" y="38"/>
                    <a:pt x="285" y="38"/>
                  </a:cubicBezTo>
                  <a:cubicBezTo>
                    <a:pt x="285" y="38"/>
                    <a:pt x="285" y="38"/>
                    <a:pt x="286" y="38"/>
                  </a:cubicBezTo>
                  <a:cubicBezTo>
                    <a:pt x="286" y="38"/>
                    <a:pt x="286" y="38"/>
                    <a:pt x="286" y="38"/>
                  </a:cubicBezTo>
                  <a:cubicBezTo>
                    <a:pt x="286" y="38"/>
                    <a:pt x="286" y="38"/>
                    <a:pt x="286" y="38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86" y="37"/>
                    <a:pt x="286" y="37"/>
                    <a:pt x="286" y="37"/>
                  </a:cubicBezTo>
                  <a:cubicBezTo>
                    <a:pt x="287" y="38"/>
                    <a:pt x="287" y="38"/>
                    <a:pt x="287" y="38"/>
                  </a:cubicBezTo>
                  <a:cubicBezTo>
                    <a:pt x="288" y="38"/>
                    <a:pt x="288" y="38"/>
                    <a:pt x="288" y="38"/>
                  </a:cubicBezTo>
                  <a:cubicBezTo>
                    <a:pt x="288" y="38"/>
                    <a:pt x="288" y="38"/>
                    <a:pt x="288" y="38"/>
                  </a:cubicBezTo>
                  <a:cubicBezTo>
                    <a:pt x="288" y="38"/>
                    <a:pt x="288" y="38"/>
                    <a:pt x="288" y="38"/>
                  </a:cubicBezTo>
                  <a:cubicBezTo>
                    <a:pt x="288" y="37"/>
                    <a:pt x="288" y="37"/>
                    <a:pt x="288" y="37"/>
                  </a:cubicBezTo>
                  <a:cubicBezTo>
                    <a:pt x="287" y="37"/>
                    <a:pt x="287" y="37"/>
                    <a:pt x="287" y="37"/>
                  </a:cubicBezTo>
                  <a:cubicBezTo>
                    <a:pt x="287" y="37"/>
                    <a:pt x="287" y="37"/>
                    <a:pt x="287" y="37"/>
                  </a:cubicBezTo>
                  <a:cubicBezTo>
                    <a:pt x="286" y="37"/>
                    <a:pt x="286" y="37"/>
                    <a:pt x="286" y="37"/>
                  </a:cubicBezTo>
                  <a:cubicBezTo>
                    <a:pt x="286" y="36"/>
                    <a:pt x="286" y="36"/>
                    <a:pt x="286" y="36"/>
                  </a:cubicBezTo>
                  <a:cubicBezTo>
                    <a:pt x="286" y="37"/>
                    <a:pt x="286" y="37"/>
                    <a:pt x="286" y="37"/>
                  </a:cubicBezTo>
                  <a:cubicBezTo>
                    <a:pt x="286" y="37"/>
                    <a:pt x="286" y="37"/>
                    <a:pt x="286" y="37"/>
                  </a:cubicBezTo>
                  <a:cubicBezTo>
                    <a:pt x="285" y="36"/>
                    <a:pt x="285" y="36"/>
                    <a:pt x="285" y="36"/>
                  </a:cubicBezTo>
                  <a:cubicBezTo>
                    <a:pt x="285" y="36"/>
                    <a:pt x="285" y="36"/>
                    <a:pt x="285" y="36"/>
                  </a:cubicBezTo>
                  <a:cubicBezTo>
                    <a:pt x="285" y="36"/>
                    <a:pt x="285" y="36"/>
                    <a:pt x="285" y="36"/>
                  </a:cubicBezTo>
                  <a:cubicBezTo>
                    <a:pt x="285" y="36"/>
                    <a:pt x="285" y="36"/>
                    <a:pt x="285" y="36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85" y="37"/>
                    <a:pt x="285" y="37"/>
                    <a:pt x="284" y="37"/>
                  </a:cubicBezTo>
                  <a:close/>
                  <a:moveTo>
                    <a:pt x="390" y="266"/>
                  </a:moveTo>
                  <a:cubicBezTo>
                    <a:pt x="391" y="265"/>
                    <a:pt x="392" y="263"/>
                    <a:pt x="392" y="261"/>
                  </a:cubicBezTo>
                  <a:cubicBezTo>
                    <a:pt x="394" y="256"/>
                    <a:pt x="397" y="240"/>
                    <a:pt x="397" y="239"/>
                  </a:cubicBezTo>
                  <a:cubicBezTo>
                    <a:pt x="397" y="239"/>
                    <a:pt x="397" y="239"/>
                    <a:pt x="397" y="239"/>
                  </a:cubicBezTo>
                  <a:cubicBezTo>
                    <a:pt x="396" y="238"/>
                    <a:pt x="396" y="237"/>
                    <a:pt x="396" y="235"/>
                  </a:cubicBezTo>
                  <a:cubicBezTo>
                    <a:pt x="396" y="233"/>
                    <a:pt x="397" y="231"/>
                    <a:pt x="397" y="230"/>
                  </a:cubicBezTo>
                  <a:cubicBezTo>
                    <a:pt x="397" y="228"/>
                    <a:pt x="397" y="226"/>
                    <a:pt x="397" y="224"/>
                  </a:cubicBezTo>
                  <a:cubicBezTo>
                    <a:pt x="397" y="222"/>
                    <a:pt x="397" y="220"/>
                    <a:pt x="396" y="218"/>
                  </a:cubicBezTo>
                  <a:cubicBezTo>
                    <a:pt x="396" y="217"/>
                    <a:pt x="396" y="216"/>
                    <a:pt x="396" y="215"/>
                  </a:cubicBezTo>
                  <a:cubicBezTo>
                    <a:pt x="396" y="214"/>
                    <a:pt x="396" y="214"/>
                    <a:pt x="396" y="214"/>
                  </a:cubicBezTo>
                  <a:cubicBezTo>
                    <a:pt x="396" y="214"/>
                    <a:pt x="396" y="214"/>
                    <a:pt x="396" y="214"/>
                  </a:cubicBezTo>
                  <a:cubicBezTo>
                    <a:pt x="403" y="193"/>
                    <a:pt x="406" y="176"/>
                    <a:pt x="406" y="161"/>
                  </a:cubicBezTo>
                  <a:cubicBezTo>
                    <a:pt x="406" y="149"/>
                    <a:pt x="404" y="139"/>
                    <a:pt x="399" y="131"/>
                  </a:cubicBezTo>
                  <a:cubicBezTo>
                    <a:pt x="399" y="131"/>
                    <a:pt x="399" y="131"/>
                    <a:pt x="399" y="131"/>
                  </a:cubicBezTo>
                  <a:cubicBezTo>
                    <a:pt x="399" y="131"/>
                    <a:pt x="399" y="131"/>
                    <a:pt x="399" y="131"/>
                  </a:cubicBezTo>
                  <a:cubicBezTo>
                    <a:pt x="399" y="132"/>
                    <a:pt x="398" y="133"/>
                    <a:pt x="398" y="133"/>
                  </a:cubicBezTo>
                  <a:cubicBezTo>
                    <a:pt x="397" y="133"/>
                    <a:pt x="397" y="133"/>
                    <a:pt x="397" y="133"/>
                  </a:cubicBezTo>
                  <a:cubicBezTo>
                    <a:pt x="397" y="134"/>
                    <a:pt x="397" y="134"/>
                    <a:pt x="397" y="134"/>
                  </a:cubicBezTo>
                  <a:cubicBezTo>
                    <a:pt x="396" y="134"/>
                    <a:pt x="396" y="135"/>
                    <a:pt x="396" y="135"/>
                  </a:cubicBezTo>
                  <a:cubicBezTo>
                    <a:pt x="395" y="134"/>
                    <a:pt x="395" y="134"/>
                    <a:pt x="395" y="134"/>
                  </a:cubicBezTo>
                  <a:cubicBezTo>
                    <a:pt x="394" y="135"/>
                    <a:pt x="394" y="135"/>
                    <a:pt x="394" y="135"/>
                  </a:cubicBezTo>
                  <a:cubicBezTo>
                    <a:pt x="391" y="133"/>
                    <a:pt x="373" y="108"/>
                    <a:pt x="373" y="107"/>
                  </a:cubicBezTo>
                  <a:cubicBezTo>
                    <a:pt x="360" y="86"/>
                    <a:pt x="340" y="69"/>
                    <a:pt x="330" y="62"/>
                  </a:cubicBezTo>
                  <a:cubicBezTo>
                    <a:pt x="332" y="63"/>
                    <a:pt x="332" y="63"/>
                    <a:pt x="333" y="63"/>
                  </a:cubicBezTo>
                  <a:cubicBezTo>
                    <a:pt x="334" y="63"/>
                    <a:pt x="334" y="63"/>
                    <a:pt x="334" y="63"/>
                  </a:cubicBezTo>
                  <a:cubicBezTo>
                    <a:pt x="333" y="62"/>
                    <a:pt x="333" y="62"/>
                    <a:pt x="333" y="62"/>
                  </a:cubicBezTo>
                  <a:cubicBezTo>
                    <a:pt x="335" y="64"/>
                    <a:pt x="366" y="93"/>
                    <a:pt x="366" y="93"/>
                  </a:cubicBezTo>
                  <a:cubicBezTo>
                    <a:pt x="371" y="97"/>
                    <a:pt x="374" y="103"/>
                    <a:pt x="377" y="109"/>
                  </a:cubicBezTo>
                  <a:cubicBezTo>
                    <a:pt x="380" y="116"/>
                    <a:pt x="383" y="122"/>
                    <a:pt x="389" y="127"/>
                  </a:cubicBezTo>
                  <a:cubicBezTo>
                    <a:pt x="389" y="127"/>
                    <a:pt x="389" y="127"/>
                    <a:pt x="389" y="127"/>
                  </a:cubicBezTo>
                  <a:cubicBezTo>
                    <a:pt x="391" y="126"/>
                    <a:pt x="391" y="126"/>
                    <a:pt x="391" y="126"/>
                  </a:cubicBezTo>
                  <a:cubicBezTo>
                    <a:pt x="391" y="126"/>
                    <a:pt x="391" y="126"/>
                    <a:pt x="391" y="126"/>
                  </a:cubicBezTo>
                  <a:cubicBezTo>
                    <a:pt x="391" y="126"/>
                    <a:pt x="391" y="126"/>
                    <a:pt x="391" y="126"/>
                  </a:cubicBezTo>
                  <a:cubicBezTo>
                    <a:pt x="391" y="125"/>
                    <a:pt x="391" y="125"/>
                    <a:pt x="391" y="124"/>
                  </a:cubicBezTo>
                  <a:cubicBezTo>
                    <a:pt x="392" y="124"/>
                    <a:pt x="392" y="124"/>
                    <a:pt x="392" y="124"/>
                  </a:cubicBezTo>
                  <a:cubicBezTo>
                    <a:pt x="392" y="124"/>
                    <a:pt x="392" y="124"/>
                    <a:pt x="392" y="124"/>
                  </a:cubicBezTo>
                  <a:cubicBezTo>
                    <a:pt x="392" y="123"/>
                    <a:pt x="393" y="122"/>
                    <a:pt x="393" y="122"/>
                  </a:cubicBezTo>
                  <a:cubicBezTo>
                    <a:pt x="393" y="122"/>
                    <a:pt x="393" y="122"/>
                    <a:pt x="393" y="122"/>
                  </a:cubicBezTo>
                  <a:cubicBezTo>
                    <a:pt x="393" y="119"/>
                    <a:pt x="393" y="119"/>
                    <a:pt x="393" y="119"/>
                  </a:cubicBezTo>
                  <a:cubicBezTo>
                    <a:pt x="394" y="118"/>
                    <a:pt x="394" y="118"/>
                    <a:pt x="394" y="118"/>
                  </a:cubicBezTo>
                  <a:cubicBezTo>
                    <a:pt x="394" y="118"/>
                    <a:pt x="394" y="118"/>
                    <a:pt x="394" y="118"/>
                  </a:cubicBezTo>
                  <a:cubicBezTo>
                    <a:pt x="394" y="117"/>
                    <a:pt x="394" y="117"/>
                    <a:pt x="394" y="117"/>
                  </a:cubicBezTo>
                  <a:cubicBezTo>
                    <a:pt x="394" y="117"/>
                    <a:pt x="394" y="116"/>
                    <a:pt x="394" y="116"/>
                  </a:cubicBezTo>
                  <a:cubicBezTo>
                    <a:pt x="394" y="116"/>
                    <a:pt x="394" y="116"/>
                    <a:pt x="392" y="112"/>
                  </a:cubicBezTo>
                  <a:cubicBezTo>
                    <a:pt x="392" y="112"/>
                    <a:pt x="392" y="112"/>
                    <a:pt x="392" y="112"/>
                  </a:cubicBezTo>
                  <a:cubicBezTo>
                    <a:pt x="392" y="112"/>
                    <a:pt x="392" y="112"/>
                    <a:pt x="392" y="111"/>
                  </a:cubicBezTo>
                  <a:cubicBezTo>
                    <a:pt x="392" y="109"/>
                    <a:pt x="391" y="105"/>
                    <a:pt x="384" y="94"/>
                  </a:cubicBezTo>
                  <a:cubicBezTo>
                    <a:pt x="383" y="93"/>
                    <a:pt x="382" y="90"/>
                    <a:pt x="380" y="89"/>
                  </a:cubicBezTo>
                  <a:cubicBezTo>
                    <a:pt x="379" y="87"/>
                    <a:pt x="379" y="87"/>
                    <a:pt x="379" y="87"/>
                  </a:cubicBezTo>
                  <a:cubicBezTo>
                    <a:pt x="379" y="87"/>
                    <a:pt x="379" y="87"/>
                    <a:pt x="379" y="87"/>
                  </a:cubicBezTo>
                  <a:cubicBezTo>
                    <a:pt x="378" y="85"/>
                    <a:pt x="376" y="83"/>
                    <a:pt x="371" y="77"/>
                  </a:cubicBezTo>
                  <a:cubicBezTo>
                    <a:pt x="371" y="77"/>
                    <a:pt x="371" y="77"/>
                    <a:pt x="371" y="77"/>
                  </a:cubicBezTo>
                  <a:cubicBezTo>
                    <a:pt x="371" y="77"/>
                    <a:pt x="371" y="77"/>
                    <a:pt x="371" y="77"/>
                  </a:cubicBezTo>
                  <a:cubicBezTo>
                    <a:pt x="365" y="70"/>
                    <a:pt x="357" y="61"/>
                    <a:pt x="350" y="55"/>
                  </a:cubicBezTo>
                  <a:cubicBezTo>
                    <a:pt x="342" y="47"/>
                    <a:pt x="342" y="47"/>
                    <a:pt x="342" y="47"/>
                  </a:cubicBezTo>
                  <a:cubicBezTo>
                    <a:pt x="341" y="47"/>
                    <a:pt x="341" y="47"/>
                    <a:pt x="341" y="47"/>
                  </a:cubicBezTo>
                  <a:cubicBezTo>
                    <a:pt x="341" y="47"/>
                    <a:pt x="341" y="47"/>
                    <a:pt x="341" y="47"/>
                  </a:cubicBezTo>
                  <a:cubicBezTo>
                    <a:pt x="341" y="47"/>
                    <a:pt x="341" y="47"/>
                    <a:pt x="341" y="47"/>
                  </a:cubicBezTo>
                  <a:cubicBezTo>
                    <a:pt x="341" y="47"/>
                    <a:pt x="341" y="47"/>
                    <a:pt x="340" y="46"/>
                  </a:cubicBezTo>
                  <a:cubicBezTo>
                    <a:pt x="335" y="42"/>
                    <a:pt x="329" y="38"/>
                    <a:pt x="324" y="34"/>
                  </a:cubicBezTo>
                  <a:cubicBezTo>
                    <a:pt x="307" y="24"/>
                    <a:pt x="306" y="23"/>
                    <a:pt x="295" y="18"/>
                  </a:cubicBezTo>
                  <a:cubicBezTo>
                    <a:pt x="277" y="11"/>
                    <a:pt x="276" y="11"/>
                    <a:pt x="264" y="7"/>
                  </a:cubicBezTo>
                  <a:cubicBezTo>
                    <a:pt x="246" y="3"/>
                    <a:pt x="244" y="3"/>
                    <a:pt x="230" y="1"/>
                  </a:cubicBezTo>
                  <a:cubicBezTo>
                    <a:pt x="218" y="0"/>
                    <a:pt x="211" y="0"/>
                    <a:pt x="195" y="0"/>
                  </a:cubicBezTo>
                  <a:cubicBezTo>
                    <a:pt x="195" y="0"/>
                    <a:pt x="195" y="0"/>
                    <a:pt x="195" y="0"/>
                  </a:cubicBezTo>
                  <a:cubicBezTo>
                    <a:pt x="195" y="1"/>
                    <a:pt x="195" y="1"/>
                    <a:pt x="195" y="1"/>
                  </a:cubicBezTo>
                  <a:cubicBezTo>
                    <a:pt x="189" y="1"/>
                    <a:pt x="186" y="1"/>
                    <a:pt x="180" y="2"/>
                  </a:cubicBezTo>
                  <a:cubicBezTo>
                    <a:pt x="177" y="2"/>
                    <a:pt x="173" y="3"/>
                    <a:pt x="170" y="4"/>
                  </a:cubicBezTo>
                  <a:cubicBezTo>
                    <a:pt x="169" y="4"/>
                    <a:pt x="169" y="4"/>
                    <a:pt x="169" y="4"/>
                  </a:cubicBezTo>
                  <a:cubicBezTo>
                    <a:pt x="169" y="4"/>
                    <a:pt x="169" y="4"/>
                    <a:pt x="169" y="4"/>
                  </a:cubicBezTo>
                  <a:cubicBezTo>
                    <a:pt x="169" y="4"/>
                    <a:pt x="169" y="4"/>
                    <a:pt x="169" y="4"/>
                  </a:cubicBezTo>
                  <a:cubicBezTo>
                    <a:pt x="172" y="4"/>
                    <a:pt x="173" y="4"/>
                    <a:pt x="174" y="4"/>
                  </a:cubicBezTo>
                  <a:cubicBezTo>
                    <a:pt x="175" y="4"/>
                    <a:pt x="175" y="4"/>
                    <a:pt x="176" y="4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7" y="7"/>
                    <a:pt x="184" y="9"/>
                    <a:pt x="187" y="8"/>
                  </a:cubicBezTo>
                  <a:cubicBezTo>
                    <a:pt x="188" y="8"/>
                    <a:pt x="189" y="7"/>
                    <a:pt x="189" y="6"/>
                  </a:cubicBezTo>
                  <a:cubicBezTo>
                    <a:pt x="190" y="6"/>
                    <a:pt x="191" y="7"/>
                    <a:pt x="194" y="7"/>
                  </a:cubicBezTo>
                  <a:cubicBezTo>
                    <a:pt x="193" y="7"/>
                    <a:pt x="193" y="7"/>
                    <a:pt x="192" y="7"/>
                  </a:cubicBezTo>
                  <a:cubicBezTo>
                    <a:pt x="192" y="7"/>
                    <a:pt x="192" y="7"/>
                    <a:pt x="192" y="7"/>
                  </a:cubicBezTo>
                  <a:cubicBezTo>
                    <a:pt x="191" y="8"/>
                    <a:pt x="191" y="8"/>
                    <a:pt x="191" y="8"/>
                  </a:cubicBezTo>
                  <a:cubicBezTo>
                    <a:pt x="191" y="8"/>
                    <a:pt x="191" y="8"/>
                    <a:pt x="191" y="8"/>
                  </a:cubicBezTo>
                  <a:cubicBezTo>
                    <a:pt x="192" y="9"/>
                    <a:pt x="192" y="9"/>
                    <a:pt x="198" y="11"/>
                  </a:cubicBezTo>
                  <a:cubicBezTo>
                    <a:pt x="197" y="12"/>
                    <a:pt x="197" y="12"/>
                    <a:pt x="196" y="13"/>
                  </a:cubicBezTo>
                  <a:cubicBezTo>
                    <a:pt x="196" y="13"/>
                    <a:pt x="195" y="13"/>
                    <a:pt x="195" y="14"/>
                  </a:cubicBez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ubicBezTo>
                    <a:pt x="195" y="15"/>
                    <a:pt x="195" y="15"/>
                    <a:pt x="195" y="16"/>
                  </a:cubicBezTo>
                  <a:cubicBezTo>
                    <a:pt x="195" y="17"/>
                    <a:pt x="194" y="17"/>
                    <a:pt x="193" y="19"/>
                  </a:cubicBezTo>
                  <a:cubicBezTo>
                    <a:pt x="193" y="19"/>
                    <a:pt x="193" y="19"/>
                    <a:pt x="193" y="19"/>
                  </a:cubicBezTo>
                  <a:cubicBezTo>
                    <a:pt x="192" y="18"/>
                    <a:pt x="192" y="18"/>
                    <a:pt x="192" y="18"/>
                  </a:cubicBezTo>
                  <a:cubicBezTo>
                    <a:pt x="192" y="18"/>
                    <a:pt x="191" y="18"/>
                    <a:pt x="191" y="18"/>
                  </a:cubicBezTo>
                  <a:cubicBezTo>
                    <a:pt x="191" y="18"/>
                    <a:pt x="191" y="18"/>
                    <a:pt x="191" y="18"/>
                  </a:cubicBezTo>
                  <a:cubicBezTo>
                    <a:pt x="191" y="17"/>
                    <a:pt x="191" y="17"/>
                    <a:pt x="191" y="17"/>
                  </a:cubicBezTo>
                  <a:cubicBezTo>
                    <a:pt x="191" y="17"/>
                    <a:pt x="191" y="17"/>
                    <a:pt x="191" y="17"/>
                  </a:cubicBezTo>
                  <a:cubicBezTo>
                    <a:pt x="190" y="16"/>
                    <a:pt x="189" y="16"/>
                    <a:pt x="188" y="16"/>
                  </a:cubicBezTo>
                  <a:cubicBezTo>
                    <a:pt x="187" y="16"/>
                    <a:pt x="187" y="16"/>
                    <a:pt x="186" y="16"/>
                  </a:cubicBezTo>
                  <a:cubicBezTo>
                    <a:pt x="185" y="15"/>
                    <a:pt x="185" y="15"/>
                    <a:pt x="185" y="15"/>
                  </a:cubicBezTo>
                  <a:cubicBezTo>
                    <a:pt x="185" y="15"/>
                    <a:pt x="184" y="15"/>
                    <a:pt x="184" y="15"/>
                  </a:cubicBezTo>
                  <a:cubicBezTo>
                    <a:pt x="184" y="15"/>
                    <a:pt x="183" y="14"/>
                    <a:pt x="182" y="14"/>
                  </a:cubicBezTo>
                  <a:cubicBezTo>
                    <a:pt x="181" y="14"/>
                    <a:pt x="181" y="14"/>
                    <a:pt x="181" y="14"/>
                  </a:cubicBezTo>
                  <a:cubicBezTo>
                    <a:pt x="181" y="14"/>
                    <a:pt x="177" y="13"/>
                    <a:pt x="176" y="13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5" y="12"/>
                    <a:pt x="175" y="12"/>
                    <a:pt x="175" y="12"/>
                  </a:cubicBezTo>
                  <a:cubicBezTo>
                    <a:pt x="174" y="12"/>
                    <a:pt x="174" y="12"/>
                    <a:pt x="173" y="12"/>
                  </a:cubicBezTo>
                  <a:cubicBezTo>
                    <a:pt x="173" y="12"/>
                    <a:pt x="173" y="12"/>
                    <a:pt x="173" y="12"/>
                  </a:cubicBezTo>
                  <a:cubicBezTo>
                    <a:pt x="173" y="12"/>
                    <a:pt x="173" y="12"/>
                    <a:pt x="173" y="12"/>
                  </a:cubicBezTo>
                  <a:cubicBezTo>
                    <a:pt x="173" y="12"/>
                    <a:pt x="173" y="12"/>
                    <a:pt x="173" y="12"/>
                  </a:cubicBezTo>
                  <a:cubicBezTo>
                    <a:pt x="172" y="11"/>
                    <a:pt x="172" y="11"/>
                    <a:pt x="172" y="11"/>
                  </a:cubicBezTo>
                  <a:cubicBezTo>
                    <a:pt x="172" y="11"/>
                    <a:pt x="172" y="11"/>
                    <a:pt x="172" y="11"/>
                  </a:cubicBezTo>
                  <a:cubicBezTo>
                    <a:pt x="172" y="11"/>
                    <a:pt x="172" y="11"/>
                    <a:pt x="172" y="11"/>
                  </a:cubicBezTo>
                  <a:cubicBezTo>
                    <a:pt x="172" y="11"/>
                    <a:pt x="171" y="11"/>
                    <a:pt x="170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69" y="13"/>
                    <a:pt x="169" y="13"/>
                    <a:pt x="169" y="13"/>
                  </a:cubicBezTo>
                  <a:cubicBezTo>
                    <a:pt x="168" y="13"/>
                    <a:pt x="168" y="13"/>
                    <a:pt x="168" y="13"/>
                  </a:cubicBezTo>
                  <a:cubicBezTo>
                    <a:pt x="168" y="13"/>
                    <a:pt x="168" y="13"/>
                    <a:pt x="168" y="13"/>
                  </a:cubicBezTo>
                  <a:cubicBezTo>
                    <a:pt x="168" y="13"/>
                    <a:pt x="168" y="13"/>
                    <a:pt x="168" y="13"/>
                  </a:cubicBezTo>
                  <a:cubicBezTo>
                    <a:pt x="169" y="14"/>
                    <a:pt x="169" y="14"/>
                    <a:pt x="169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9" y="15"/>
                    <a:pt x="169" y="15"/>
                    <a:pt x="169" y="15"/>
                  </a:cubicBezTo>
                  <a:cubicBezTo>
                    <a:pt x="170" y="15"/>
                    <a:pt x="170" y="15"/>
                    <a:pt x="171" y="15"/>
                  </a:cubicBezTo>
                  <a:cubicBezTo>
                    <a:pt x="171" y="16"/>
                    <a:pt x="171" y="16"/>
                    <a:pt x="171" y="16"/>
                  </a:cubicBezTo>
                  <a:cubicBezTo>
                    <a:pt x="172" y="16"/>
                    <a:pt x="172" y="16"/>
                    <a:pt x="172" y="16"/>
                  </a:cubicBezTo>
                  <a:cubicBezTo>
                    <a:pt x="173" y="16"/>
                    <a:pt x="173" y="16"/>
                    <a:pt x="173" y="16"/>
                  </a:cubicBezTo>
                  <a:cubicBezTo>
                    <a:pt x="173" y="17"/>
                    <a:pt x="173" y="17"/>
                    <a:pt x="173" y="17"/>
                  </a:cubicBezTo>
                  <a:cubicBezTo>
                    <a:pt x="172" y="16"/>
                    <a:pt x="170" y="16"/>
                    <a:pt x="169" y="17"/>
                  </a:cubicBezTo>
                  <a:cubicBezTo>
                    <a:pt x="169" y="17"/>
                    <a:pt x="169" y="17"/>
                    <a:pt x="169" y="17"/>
                  </a:cubicBezTo>
                  <a:cubicBezTo>
                    <a:pt x="168" y="17"/>
                    <a:pt x="168" y="18"/>
                    <a:pt x="168" y="18"/>
                  </a:cubicBezTo>
                  <a:cubicBezTo>
                    <a:pt x="168" y="18"/>
                    <a:pt x="168" y="18"/>
                    <a:pt x="168" y="18"/>
                  </a:cubicBezTo>
                  <a:cubicBezTo>
                    <a:pt x="168" y="19"/>
                    <a:pt x="168" y="19"/>
                    <a:pt x="168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6" y="19"/>
                    <a:pt x="166" y="20"/>
                  </a:cubicBezTo>
                  <a:cubicBezTo>
                    <a:pt x="166" y="20"/>
                    <a:pt x="166" y="20"/>
                    <a:pt x="166" y="20"/>
                  </a:cubicBezTo>
                  <a:cubicBezTo>
                    <a:pt x="166" y="20"/>
                    <a:pt x="166" y="20"/>
                    <a:pt x="166" y="20"/>
                  </a:cubicBezTo>
                  <a:cubicBezTo>
                    <a:pt x="166" y="21"/>
                    <a:pt x="167" y="21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7" y="23"/>
                    <a:pt x="167" y="23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67" y="24"/>
                    <a:pt x="167" y="24"/>
                    <a:pt x="167" y="24"/>
                  </a:cubicBezTo>
                  <a:cubicBezTo>
                    <a:pt x="168" y="24"/>
                    <a:pt x="168" y="24"/>
                    <a:pt x="168" y="24"/>
                  </a:cubicBezTo>
                  <a:cubicBezTo>
                    <a:pt x="169" y="24"/>
                    <a:pt x="170" y="25"/>
                    <a:pt x="171" y="25"/>
                  </a:cubicBezTo>
                  <a:cubicBezTo>
                    <a:pt x="171" y="25"/>
                    <a:pt x="171" y="24"/>
                    <a:pt x="173" y="23"/>
                  </a:cubicBezTo>
                  <a:cubicBezTo>
                    <a:pt x="173" y="23"/>
                    <a:pt x="174" y="22"/>
                    <a:pt x="175" y="22"/>
                  </a:cubicBezTo>
                  <a:cubicBezTo>
                    <a:pt x="176" y="21"/>
                    <a:pt x="176" y="21"/>
                    <a:pt x="176" y="21"/>
                  </a:cubicBezTo>
                  <a:cubicBezTo>
                    <a:pt x="176" y="21"/>
                    <a:pt x="176" y="21"/>
                    <a:pt x="176" y="21"/>
                  </a:cubicBezTo>
                  <a:cubicBezTo>
                    <a:pt x="176" y="21"/>
                    <a:pt x="176" y="21"/>
                    <a:pt x="176" y="21"/>
                  </a:cubicBezTo>
                  <a:cubicBezTo>
                    <a:pt x="176" y="20"/>
                    <a:pt x="175" y="19"/>
                    <a:pt x="174" y="19"/>
                  </a:cubicBezTo>
                  <a:cubicBezTo>
                    <a:pt x="175" y="18"/>
                    <a:pt x="175" y="18"/>
                    <a:pt x="175" y="18"/>
                  </a:cubicBezTo>
                  <a:cubicBezTo>
                    <a:pt x="175" y="17"/>
                    <a:pt x="175" y="17"/>
                    <a:pt x="175" y="17"/>
                  </a:cubicBezTo>
                  <a:cubicBezTo>
                    <a:pt x="175" y="17"/>
                    <a:pt x="174" y="17"/>
                    <a:pt x="174" y="17"/>
                  </a:cubicBezTo>
                  <a:cubicBezTo>
                    <a:pt x="175" y="17"/>
                    <a:pt x="176" y="16"/>
                    <a:pt x="177" y="16"/>
                  </a:cubicBezTo>
                  <a:cubicBezTo>
                    <a:pt x="177" y="17"/>
                    <a:pt x="178" y="17"/>
                    <a:pt x="178" y="17"/>
                  </a:cubicBezTo>
                  <a:cubicBezTo>
                    <a:pt x="179" y="17"/>
                    <a:pt x="179" y="17"/>
                    <a:pt x="179" y="17"/>
                  </a:cubicBezTo>
                  <a:cubicBezTo>
                    <a:pt x="179" y="18"/>
                    <a:pt x="179" y="18"/>
                    <a:pt x="179" y="18"/>
                  </a:cubicBezTo>
                  <a:cubicBezTo>
                    <a:pt x="178" y="18"/>
                    <a:pt x="178" y="18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78" y="19"/>
                    <a:pt x="178" y="19"/>
                    <a:pt x="178" y="19"/>
                  </a:cubicBezTo>
                  <a:cubicBezTo>
                    <a:pt x="178" y="20"/>
                    <a:pt x="178" y="20"/>
                    <a:pt x="179" y="20"/>
                  </a:cubicBezTo>
                  <a:cubicBezTo>
                    <a:pt x="179" y="20"/>
                    <a:pt x="179" y="20"/>
                    <a:pt x="179" y="20"/>
                  </a:cubicBezTo>
                  <a:cubicBezTo>
                    <a:pt x="179" y="20"/>
                    <a:pt x="178" y="20"/>
                    <a:pt x="178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9" y="22"/>
                    <a:pt x="180" y="21"/>
                    <a:pt x="181" y="21"/>
                  </a:cubicBezTo>
                  <a:cubicBezTo>
                    <a:pt x="181" y="21"/>
                    <a:pt x="181" y="21"/>
                    <a:pt x="181" y="21"/>
                  </a:cubicBezTo>
                  <a:cubicBezTo>
                    <a:pt x="180" y="22"/>
                    <a:pt x="180" y="23"/>
                    <a:pt x="180" y="23"/>
                  </a:cubicBezTo>
                  <a:cubicBezTo>
                    <a:pt x="180" y="24"/>
                    <a:pt x="180" y="24"/>
                    <a:pt x="180" y="24"/>
                  </a:cubicBezTo>
                  <a:cubicBezTo>
                    <a:pt x="180" y="24"/>
                    <a:pt x="180" y="24"/>
                    <a:pt x="180" y="24"/>
                  </a:cubicBezTo>
                  <a:cubicBezTo>
                    <a:pt x="180" y="24"/>
                    <a:pt x="180" y="24"/>
                    <a:pt x="180" y="24"/>
                  </a:cubicBezTo>
                  <a:cubicBezTo>
                    <a:pt x="181" y="24"/>
                    <a:pt x="182" y="24"/>
                    <a:pt x="182" y="24"/>
                  </a:cubicBezTo>
                  <a:cubicBezTo>
                    <a:pt x="183" y="24"/>
                    <a:pt x="183" y="24"/>
                    <a:pt x="184" y="23"/>
                  </a:cubicBezTo>
                  <a:cubicBezTo>
                    <a:pt x="184" y="23"/>
                    <a:pt x="184" y="23"/>
                    <a:pt x="185" y="22"/>
                  </a:cubicBezTo>
                  <a:cubicBezTo>
                    <a:pt x="185" y="22"/>
                    <a:pt x="187" y="22"/>
                    <a:pt x="188" y="21"/>
                  </a:cubicBezTo>
                  <a:cubicBezTo>
                    <a:pt x="188" y="21"/>
                    <a:pt x="191" y="20"/>
                    <a:pt x="192" y="19"/>
                  </a:cubicBezTo>
                  <a:cubicBezTo>
                    <a:pt x="192" y="20"/>
                    <a:pt x="190" y="21"/>
                    <a:pt x="188" y="23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9" y="24"/>
                    <a:pt x="189" y="24"/>
                    <a:pt x="189" y="24"/>
                  </a:cubicBezTo>
                  <a:cubicBezTo>
                    <a:pt x="188" y="25"/>
                    <a:pt x="187" y="25"/>
                    <a:pt x="186" y="25"/>
                  </a:cubicBezTo>
                  <a:cubicBezTo>
                    <a:pt x="185" y="25"/>
                    <a:pt x="184" y="25"/>
                    <a:pt x="184" y="26"/>
                  </a:cubicBezTo>
                  <a:cubicBezTo>
                    <a:pt x="183" y="26"/>
                    <a:pt x="183" y="26"/>
                    <a:pt x="183" y="26"/>
                  </a:cubicBezTo>
                  <a:cubicBezTo>
                    <a:pt x="184" y="26"/>
                    <a:pt x="184" y="26"/>
                    <a:pt x="184" y="26"/>
                  </a:cubicBezTo>
                  <a:cubicBezTo>
                    <a:pt x="184" y="28"/>
                    <a:pt x="185" y="28"/>
                    <a:pt x="189" y="28"/>
                  </a:cubicBezTo>
                  <a:cubicBezTo>
                    <a:pt x="196" y="28"/>
                    <a:pt x="198" y="32"/>
                    <a:pt x="199" y="36"/>
                  </a:cubicBezTo>
                  <a:cubicBezTo>
                    <a:pt x="197" y="36"/>
                    <a:pt x="195" y="37"/>
                    <a:pt x="192" y="37"/>
                  </a:cubicBezTo>
                  <a:cubicBezTo>
                    <a:pt x="190" y="38"/>
                    <a:pt x="187" y="39"/>
                    <a:pt x="184" y="39"/>
                  </a:cubicBezTo>
                  <a:cubicBezTo>
                    <a:pt x="184" y="39"/>
                    <a:pt x="184" y="39"/>
                    <a:pt x="184" y="39"/>
                  </a:cubicBezTo>
                  <a:cubicBezTo>
                    <a:pt x="183" y="39"/>
                    <a:pt x="183" y="39"/>
                    <a:pt x="183" y="39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2" y="41"/>
                    <a:pt x="182" y="42"/>
                    <a:pt x="181" y="42"/>
                  </a:cubicBezTo>
                  <a:cubicBezTo>
                    <a:pt x="181" y="42"/>
                    <a:pt x="181" y="42"/>
                    <a:pt x="181" y="42"/>
                  </a:cubicBezTo>
                  <a:cubicBezTo>
                    <a:pt x="181" y="43"/>
                    <a:pt x="181" y="43"/>
                    <a:pt x="181" y="43"/>
                  </a:cubicBezTo>
                  <a:cubicBezTo>
                    <a:pt x="184" y="46"/>
                    <a:pt x="186" y="50"/>
                    <a:pt x="186" y="53"/>
                  </a:cubicBezTo>
                  <a:cubicBezTo>
                    <a:pt x="186" y="54"/>
                    <a:pt x="186" y="54"/>
                    <a:pt x="186" y="54"/>
                  </a:cubicBezTo>
                  <a:cubicBezTo>
                    <a:pt x="185" y="55"/>
                    <a:pt x="185" y="55"/>
                    <a:pt x="185" y="55"/>
                  </a:cubicBezTo>
                  <a:cubicBezTo>
                    <a:pt x="186" y="55"/>
                    <a:pt x="186" y="55"/>
                    <a:pt x="186" y="55"/>
                  </a:cubicBezTo>
                  <a:cubicBezTo>
                    <a:pt x="187" y="55"/>
                    <a:pt x="188" y="56"/>
                    <a:pt x="190" y="59"/>
                  </a:cubicBezTo>
                  <a:cubicBezTo>
                    <a:pt x="190" y="59"/>
                    <a:pt x="190" y="59"/>
                    <a:pt x="190" y="59"/>
                  </a:cubicBezTo>
                  <a:cubicBezTo>
                    <a:pt x="190" y="59"/>
                    <a:pt x="190" y="59"/>
                    <a:pt x="190" y="59"/>
                  </a:cubicBezTo>
                  <a:cubicBezTo>
                    <a:pt x="203" y="60"/>
                    <a:pt x="208" y="60"/>
                    <a:pt x="214" y="51"/>
                  </a:cubicBezTo>
                  <a:cubicBezTo>
                    <a:pt x="214" y="51"/>
                    <a:pt x="214" y="51"/>
                    <a:pt x="214" y="51"/>
                  </a:cubicBezTo>
                  <a:cubicBezTo>
                    <a:pt x="214" y="51"/>
                    <a:pt x="214" y="51"/>
                    <a:pt x="214" y="51"/>
                  </a:cubicBezTo>
                  <a:cubicBezTo>
                    <a:pt x="214" y="50"/>
                    <a:pt x="213" y="50"/>
                    <a:pt x="213" y="49"/>
                  </a:cubicBezTo>
                  <a:cubicBezTo>
                    <a:pt x="213" y="49"/>
                    <a:pt x="214" y="48"/>
                    <a:pt x="214" y="47"/>
                  </a:cubicBezTo>
                  <a:cubicBezTo>
                    <a:pt x="214" y="47"/>
                    <a:pt x="214" y="47"/>
                    <a:pt x="214" y="47"/>
                  </a:cubicBezTo>
                  <a:cubicBezTo>
                    <a:pt x="214" y="47"/>
                    <a:pt x="214" y="47"/>
                    <a:pt x="214" y="47"/>
                  </a:cubicBezTo>
                  <a:cubicBezTo>
                    <a:pt x="213" y="46"/>
                    <a:pt x="213" y="45"/>
                    <a:pt x="213" y="44"/>
                  </a:cubicBezTo>
                  <a:cubicBezTo>
                    <a:pt x="213" y="43"/>
                    <a:pt x="213" y="42"/>
                    <a:pt x="214" y="40"/>
                  </a:cubicBezTo>
                  <a:cubicBezTo>
                    <a:pt x="214" y="39"/>
                    <a:pt x="215" y="38"/>
                    <a:pt x="215" y="36"/>
                  </a:cubicBezTo>
                  <a:cubicBezTo>
                    <a:pt x="215" y="35"/>
                    <a:pt x="214" y="34"/>
                    <a:pt x="214" y="34"/>
                  </a:cubicBezTo>
                  <a:cubicBezTo>
                    <a:pt x="214" y="31"/>
                    <a:pt x="216" y="31"/>
                    <a:pt x="218" y="31"/>
                  </a:cubicBezTo>
                  <a:cubicBezTo>
                    <a:pt x="219" y="31"/>
                    <a:pt x="221" y="31"/>
                    <a:pt x="222" y="31"/>
                  </a:cubicBezTo>
                  <a:cubicBezTo>
                    <a:pt x="222" y="31"/>
                    <a:pt x="222" y="31"/>
                    <a:pt x="222" y="31"/>
                  </a:cubicBezTo>
                  <a:cubicBezTo>
                    <a:pt x="222" y="30"/>
                    <a:pt x="222" y="30"/>
                    <a:pt x="222" y="30"/>
                  </a:cubicBezTo>
                  <a:cubicBezTo>
                    <a:pt x="223" y="29"/>
                    <a:pt x="223" y="29"/>
                    <a:pt x="224" y="27"/>
                  </a:cubicBezTo>
                  <a:cubicBezTo>
                    <a:pt x="225" y="28"/>
                    <a:pt x="250" y="31"/>
                    <a:pt x="255" y="37"/>
                  </a:cubicBezTo>
                  <a:cubicBezTo>
                    <a:pt x="254" y="38"/>
                    <a:pt x="252" y="38"/>
                    <a:pt x="251" y="38"/>
                  </a:cubicBezTo>
                  <a:cubicBezTo>
                    <a:pt x="250" y="39"/>
                    <a:pt x="249" y="39"/>
                    <a:pt x="248" y="39"/>
                  </a:cubicBezTo>
                  <a:cubicBezTo>
                    <a:pt x="248" y="39"/>
                    <a:pt x="248" y="39"/>
                    <a:pt x="248" y="39"/>
                  </a:cubicBezTo>
                  <a:cubicBezTo>
                    <a:pt x="248" y="41"/>
                    <a:pt x="248" y="41"/>
                    <a:pt x="248" y="41"/>
                  </a:cubicBezTo>
                  <a:cubicBezTo>
                    <a:pt x="249" y="41"/>
                    <a:pt x="249" y="41"/>
                    <a:pt x="249" y="41"/>
                  </a:cubicBezTo>
                  <a:cubicBezTo>
                    <a:pt x="251" y="42"/>
                    <a:pt x="258" y="42"/>
                    <a:pt x="258" y="42"/>
                  </a:cubicBezTo>
                  <a:cubicBezTo>
                    <a:pt x="259" y="42"/>
                    <a:pt x="259" y="42"/>
                    <a:pt x="259" y="42"/>
                  </a:cubicBezTo>
                  <a:cubicBezTo>
                    <a:pt x="259" y="41"/>
                    <a:pt x="259" y="41"/>
                    <a:pt x="259" y="41"/>
                  </a:cubicBezTo>
                  <a:cubicBezTo>
                    <a:pt x="257" y="39"/>
                    <a:pt x="257" y="39"/>
                    <a:pt x="257" y="39"/>
                  </a:cubicBezTo>
                  <a:cubicBezTo>
                    <a:pt x="257" y="39"/>
                    <a:pt x="257" y="39"/>
                    <a:pt x="257" y="39"/>
                  </a:cubicBezTo>
                  <a:cubicBezTo>
                    <a:pt x="257" y="38"/>
                    <a:pt x="257" y="37"/>
                    <a:pt x="254" y="32"/>
                  </a:cubicBezTo>
                  <a:cubicBezTo>
                    <a:pt x="255" y="32"/>
                    <a:pt x="256" y="32"/>
                    <a:pt x="256" y="32"/>
                  </a:cubicBezTo>
                  <a:cubicBezTo>
                    <a:pt x="259" y="33"/>
                    <a:pt x="259" y="33"/>
                    <a:pt x="259" y="33"/>
                  </a:cubicBezTo>
                  <a:cubicBezTo>
                    <a:pt x="258" y="32"/>
                    <a:pt x="258" y="32"/>
                    <a:pt x="258" y="32"/>
                  </a:cubicBezTo>
                  <a:cubicBezTo>
                    <a:pt x="256" y="29"/>
                    <a:pt x="249" y="28"/>
                    <a:pt x="244" y="28"/>
                  </a:cubicBezTo>
                  <a:cubicBezTo>
                    <a:pt x="239" y="28"/>
                    <a:pt x="231" y="24"/>
                    <a:pt x="230" y="23"/>
                  </a:cubicBezTo>
                  <a:cubicBezTo>
                    <a:pt x="230" y="23"/>
                    <a:pt x="231" y="23"/>
                    <a:pt x="231" y="22"/>
                  </a:cubicBezTo>
                  <a:cubicBezTo>
                    <a:pt x="231" y="22"/>
                    <a:pt x="231" y="22"/>
                    <a:pt x="231" y="22"/>
                  </a:cubicBezTo>
                  <a:cubicBezTo>
                    <a:pt x="235" y="24"/>
                    <a:pt x="239" y="24"/>
                    <a:pt x="242" y="25"/>
                  </a:cubicBezTo>
                  <a:cubicBezTo>
                    <a:pt x="246" y="25"/>
                    <a:pt x="250" y="26"/>
                    <a:pt x="253" y="27"/>
                  </a:cubicBezTo>
                  <a:cubicBezTo>
                    <a:pt x="257" y="29"/>
                    <a:pt x="261" y="31"/>
                    <a:pt x="264" y="33"/>
                  </a:cubicBezTo>
                  <a:cubicBezTo>
                    <a:pt x="268" y="35"/>
                    <a:pt x="272" y="38"/>
                    <a:pt x="276" y="39"/>
                  </a:cubicBezTo>
                  <a:cubicBezTo>
                    <a:pt x="277" y="39"/>
                    <a:pt x="278" y="39"/>
                    <a:pt x="279" y="39"/>
                  </a:cubicBezTo>
                  <a:cubicBezTo>
                    <a:pt x="279" y="39"/>
                    <a:pt x="279" y="39"/>
                    <a:pt x="280" y="39"/>
                  </a:cubicBezTo>
                  <a:cubicBezTo>
                    <a:pt x="280" y="39"/>
                    <a:pt x="280" y="39"/>
                    <a:pt x="280" y="39"/>
                  </a:cubicBezTo>
                  <a:cubicBezTo>
                    <a:pt x="280" y="39"/>
                    <a:pt x="280" y="39"/>
                    <a:pt x="280" y="39"/>
                  </a:cubicBezTo>
                  <a:cubicBezTo>
                    <a:pt x="280" y="38"/>
                    <a:pt x="278" y="37"/>
                    <a:pt x="276" y="35"/>
                  </a:cubicBezTo>
                  <a:cubicBezTo>
                    <a:pt x="276" y="35"/>
                    <a:pt x="276" y="35"/>
                    <a:pt x="277" y="35"/>
                  </a:cubicBezTo>
                  <a:cubicBezTo>
                    <a:pt x="277" y="35"/>
                    <a:pt x="277" y="35"/>
                    <a:pt x="277" y="35"/>
                  </a:cubicBezTo>
                  <a:cubicBezTo>
                    <a:pt x="277" y="35"/>
                    <a:pt x="277" y="35"/>
                    <a:pt x="277" y="35"/>
                  </a:cubicBezTo>
                  <a:cubicBezTo>
                    <a:pt x="277" y="35"/>
                    <a:pt x="277" y="35"/>
                    <a:pt x="269" y="29"/>
                  </a:cubicBezTo>
                  <a:cubicBezTo>
                    <a:pt x="269" y="29"/>
                    <a:pt x="269" y="28"/>
                    <a:pt x="269" y="28"/>
                  </a:cubicBezTo>
                  <a:cubicBezTo>
                    <a:pt x="270" y="28"/>
                    <a:pt x="271" y="28"/>
                    <a:pt x="272" y="28"/>
                  </a:cubicBezTo>
                  <a:cubicBezTo>
                    <a:pt x="273" y="28"/>
                    <a:pt x="274" y="28"/>
                    <a:pt x="274" y="28"/>
                  </a:cubicBezTo>
                  <a:cubicBezTo>
                    <a:pt x="275" y="29"/>
                    <a:pt x="275" y="30"/>
                    <a:pt x="281" y="32"/>
                  </a:cubicBezTo>
                  <a:cubicBezTo>
                    <a:pt x="281" y="33"/>
                    <a:pt x="281" y="33"/>
                    <a:pt x="281" y="33"/>
                  </a:cubicBezTo>
                  <a:cubicBezTo>
                    <a:pt x="281" y="33"/>
                    <a:pt x="281" y="33"/>
                    <a:pt x="281" y="33"/>
                  </a:cubicBezTo>
                  <a:cubicBezTo>
                    <a:pt x="292" y="38"/>
                    <a:pt x="292" y="38"/>
                    <a:pt x="296" y="37"/>
                  </a:cubicBezTo>
                  <a:cubicBezTo>
                    <a:pt x="297" y="37"/>
                    <a:pt x="297" y="37"/>
                    <a:pt x="297" y="37"/>
                  </a:cubicBezTo>
                  <a:cubicBezTo>
                    <a:pt x="297" y="36"/>
                    <a:pt x="297" y="36"/>
                    <a:pt x="297" y="36"/>
                  </a:cubicBezTo>
                  <a:cubicBezTo>
                    <a:pt x="298" y="36"/>
                    <a:pt x="300" y="37"/>
                    <a:pt x="301" y="37"/>
                  </a:cubicBezTo>
                  <a:cubicBezTo>
                    <a:pt x="302" y="38"/>
                    <a:pt x="303" y="38"/>
                    <a:pt x="304" y="38"/>
                  </a:cubicBezTo>
                  <a:cubicBezTo>
                    <a:pt x="304" y="38"/>
                    <a:pt x="304" y="38"/>
                    <a:pt x="304" y="38"/>
                  </a:cubicBezTo>
                  <a:cubicBezTo>
                    <a:pt x="304" y="37"/>
                    <a:pt x="304" y="37"/>
                    <a:pt x="304" y="37"/>
                  </a:cubicBezTo>
                  <a:cubicBezTo>
                    <a:pt x="304" y="36"/>
                    <a:pt x="304" y="36"/>
                    <a:pt x="304" y="36"/>
                  </a:cubicBezTo>
                  <a:cubicBezTo>
                    <a:pt x="308" y="36"/>
                    <a:pt x="312" y="40"/>
                    <a:pt x="314" y="43"/>
                  </a:cubicBezTo>
                  <a:cubicBezTo>
                    <a:pt x="314" y="43"/>
                    <a:pt x="314" y="43"/>
                    <a:pt x="314" y="43"/>
                  </a:cubicBezTo>
                  <a:cubicBezTo>
                    <a:pt x="314" y="43"/>
                    <a:pt x="314" y="43"/>
                    <a:pt x="314" y="43"/>
                  </a:cubicBezTo>
                  <a:cubicBezTo>
                    <a:pt x="315" y="43"/>
                    <a:pt x="315" y="43"/>
                    <a:pt x="315" y="43"/>
                  </a:cubicBezTo>
                  <a:cubicBezTo>
                    <a:pt x="315" y="44"/>
                    <a:pt x="316" y="45"/>
                    <a:pt x="317" y="47"/>
                  </a:cubicBezTo>
                  <a:cubicBezTo>
                    <a:pt x="318" y="48"/>
                    <a:pt x="320" y="49"/>
                    <a:pt x="321" y="51"/>
                  </a:cubicBezTo>
                  <a:cubicBezTo>
                    <a:pt x="320" y="51"/>
                    <a:pt x="320" y="51"/>
                    <a:pt x="320" y="51"/>
                  </a:cubicBezTo>
                  <a:cubicBezTo>
                    <a:pt x="319" y="51"/>
                    <a:pt x="318" y="51"/>
                    <a:pt x="317" y="51"/>
                  </a:cubicBezTo>
                  <a:cubicBezTo>
                    <a:pt x="315" y="50"/>
                    <a:pt x="314" y="50"/>
                    <a:pt x="313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1"/>
                    <a:pt x="312" y="52"/>
                    <a:pt x="312" y="53"/>
                  </a:cubicBezTo>
                  <a:cubicBezTo>
                    <a:pt x="311" y="53"/>
                    <a:pt x="311" y="53"/>
                    <a:pt x="311" y="53"/>
                  </a:cubicBezTo>
                  <a:cubicBezTo>
                    <a:pt x="290" y="48"/>
                    <a:pt x="286" y="49"/>
                    <a:pt x="284" y="50"/>
                  </a:cubicBezTo>
                  <a:cubicBezTo>
                    <a:pt x="284" y="50"/>
                    <a:pt x="284" y="51"/>
                    <a:pt x="284" y="51"/>
                  </a:cubicBezTo>
                  <a:cubicBezTo>
                    <a:pt x="284" y="52"/>
                    <a:pt x="284" y="53"/>
                    <a:pt x="284" y="53"/>
                  </a:cubicBezTo>
                  <a:cubicBezTo>
                    <a:pt x="285" y="54"/>
                    <a:pt x="286" y="55"/>
                    <a:pt x="286" y="56"/>
                  </a:cubicBezTo>
                  <a:cubicBezTo>
                    <a:pt x="287" y="56"/>
                    <a:pt x="287" y="56"/>
                    <a:pt x="288" y="57"/>
                  </a:cubicBezTo>
                  <a:cubicBezTo>
                    <a:pt x="287" y="58"/>
                    <a:pt x="287" y="58"/>
                    <a:pt x="287" y="58"/>
                  </a:cubicBezTo>
                  <a:cubicBezTo>
                    <a:pt x="285" y="58"/>
                    <a:pt x="255" y="53"/>
                    <a:pt x="254" y="53"/>
                  </a:cubicBezTo>
                  <a:cubicBezTo>
                    <a:pt x="254" y="53"/>
                    <a:pt x="254" y="53"/>
                    <a:pt x="254" y="53"/>
                  </a:cubicBezTo>
                  <a:cubicBezTo>
                    <a:pt x="252" y="52"/>
                    <a:pt x="252" y="51"/>
                    <a:pt x="252" y="50"/>
                  </a:cubicBezTo>
                  <a:cubicBezTo>
                    <a:pt x="252" y="49"/>
                    <a:pt x="252" y="49"/>
                    <a:pt x="252" y="48"/>
                  </a:cubicBezTo>
                  <a:cubicBezTo>
                    <a:pt x="252" y="47"/>
                    <a:pt x="250" y="47"/>
                    <a:pt x="249" y="46"/>
                  </a:cubicBezTo>
                  <a:cubicBezTo>
                    <a:pt x="249" y="46"/>
                    <a:pt x="249" y="46"/>
                    <a:pt x="249" y="46"/>
                  </a:cubicBezTo>
                  <a:cubicBezTo>
                    <a:pt x="249" y="44"/>
                    <a:pt x="248" y="44"/>
                    <a:pt x="247" y="43"/>
                  </a:cubicBezTo>
                  <a:cubicBezTo>
                    <a:pt x="247" y="43"/>
                    <a:pt x="247" y="43"/>
                    <a:pt x="247" y="43"/>
                  </a:cubicBezTo>
                  <a:cubicBezTo>
                    <a:pt x="247" y="43"/>
                    <a:pt x="247" y="43"/>
                    <a:pt x="247" y="43"/>
                  </a:cubicBezTo>
                  <a:cubicBezTo>
                    <a:pt x="246" y="44"/>
                    <a:pt x="245" y="44"/>
                    <a:pt x="244" y="43"/>
                  </a:cubicBezTo>
                  <a:cubicBezTo>
                    <a:pt x="244" y="43"/>
                    <a:pt x="243" y="43"/>
                    <a:pt x="242" y="43"/>
                  </a:cubicBezTo>
                  <a:cubicBezTo>
                    <a:pt x="242" y="43"/>
                    <a:pt x="242" y="43"/>
                    <a:pt x="242" y="43"/>
                  </a:cubicBezTo>
                  <a:cubicBezTo>
                    <a:pt x="242" y="43"/>
                    <a:pt x="242" y="43"/>
                    <a:pt x="242" y="43"/>
                  </a:cubicBezTo>
                  <a:cubicBezTo>
                    <a:pt x="242" y="43"/>
                    <a:pt x="242" y="43"/>
                    <a:pt x="242" y="43"/>
                  </a:cubicBezTo>
                  <a:cubicBezTo>
                    <a:pt x="240" y="45"/>
                    <a:pt x="240" y="45"/>
                    <a:pt x="238" y="45"/>
                  </a:cubicBezTo>
                  <a:cubicBezTo>
                    <a:pt x="234" y="46"/>
                    <a:pt x="233" y="46"/>
                    <a:pt x="232" y="47"/>
                  </a:cubicBezTo>
                  <a:cubicBezTo>
                    <a:pt x="230" y="47"/>
                    <a:pt x="223" y="49"/>
                    <a:pt x="219" y="52"/>
                  </a:cubicBezTo>
                  <a:cubicBezTo>
                    <a:pt x="218" y="53"/>
                    <a:pt x="217" y="54"/>
                    <a:pt x="217" y="55"/>
                  </a:cubicBezTo>
                  <a:cubicBezTo>
                    <a:pt x="216" y="55"/>
                    <a:pt x="216" y="56"/>
                    <a:pt x="215" y="57"/>
                  </a:cubicBezTo>
                  <a:cubicBezTo>
                    <a:pt x="214" y="57"/>
                    <a:pt x="214" y="58"/>
                    <a:pt x="213" y="59"/>
                  </a:cubicBezTo>
                  <a:cubicBezTo>
                    <a:pt x="212" y="59"/>
                    <a:pt x="211" y="59"/>
                    <a:pt x="210" y="59"/>
                  </a:cubicBezTo>
                  <a:cubicBezTo>
                    <a:pt x="209" y="60"/>
                    <a:pt x="207" y="61"/>
                    <a:pt x="206" y="61"/>
                  </a:cubicBezTo>
                  <a:cubicBezTo>
                    <a:pt x="205" y="61"/>
                    <a:pt x="204" y="60"/>
                    <a:pt x="203" y="60"/>
                  </a:cubicBezTo>
                  <a:cubicBezTo>
                    <a:pt x="203" y="60"/>
                    <a:pt x="202" y="59"/>
                    <a:pt x="201" y="59"/>
                  </a:cubicBezTo>
                  <a:cubicBezTo>
                    <a:pt x="201" y="59"/>
                    <a:pt x="201" y="59"/>
                    <a:pt x="201" y="59"/>
                  </a:cubicBezTo>
                  <a:cubicBezTo>
                    <a:pt x="201" y="60"/>
                    <a:pt x="201" y="60"/>
                    <a:pt x="201" y="60"/>
                  </a:cubicBezTo>
                  <a:cubicBezTo>
                    <a:pt x="200" y="61"/>
                    <a:pt x="200" y="61"/>
                    <a:pt x="200" y="67"/>
                  </a:cubicBezTo>
                  <a:cubicBezTo>
                    <a:pt x="200" y="68"/>
                    <a:pt x="200" y="68"/>
                    <a:pt x="200" y="68"/>
                  </a:cubicBezTo>
                  <a:cubicBezTo>
                    <a:pt x="200" y="68"/>
                    <a:pt x="200" y="68"/>
                    <a:pt x="200" y="68"/>
                  </a:cubicBezTo>
                  <a:cubicBezTo>
                    <a:pt x="200" y="68"/>
                    <a:pt x="200" y="68"/>
                    <a:pt x="200" y="68"/>
                  </a:cubicBezTo>
                  <a:cubicBezTo>
                    <a:pt x="199" y="68"/>
                    <a:pt x="199" y="68"/>
                    <a:pt x="199" y="68"/>
                  </a:cubicBezTo>
                  <a:cubicBezTo>
                    <a:pt x="196" y="71"/>
                    <a:pt x="194" y="75"/>
                    <a:pt x="194" y="78"/>
                  </a:cubicBezTo>
                  <a:cubicBezTo>
                    <a:pt x="194" y="79"/>
                    <a:pt x="195" y="81"/>
                    <a:pt x="195" y="81"/>
                  </a:cubicBezTo>
                  <a:cubicBezTo>
                    <a:pt x="196" y="82"/>
                    <a:pt x="197" y="84"/>
                    <a:pt x="197" y="85"/>
                  </a:cubicBezTo>
                  <a:cubicBezTo>
                    <a:pt x="197" y="89"/>
                    <a:pt x="192" y="93"/>
                    <a:pt x="188" y="96"/>
                  </a:cubicBezTo>
                  <a:cubicBezTo>
                    <a:pt x="188" y="96"/>
                    <a:pt x="188" y="96"/>
                    <a:pt x="188" y="96"/>
                  </a:cubicBezTo>
                  <a:cubicBezTo>
                    <a:pt x="188" y="96"/>
                    <a:pt x="188" y="96"/>
                    <a:pt x="188" y="96"/>
                  </a:cubicBezTo>
                  <a:cubicBezTo>
                    <a:pt x="189" y="98"/>
                    <a:pt x="189" y="98"/>
                    <a:pt x="189" y="98"/>
                  </a:cubicBezTo>
                  <a:cubicBezTo>
                    <a:pt x="189" y="99"/>
                    <a:pt x="189" y="99"/>
                    <a:pt x="189" y="99"/>
                  </a:cubicBezTo>
                  <a:cubicBezTo>
                    <a:pt x="187" y="103"/>
                    <a:pt x="185" y="105"/>
                    <a:pt x="185" y="107"/>
                  </a:cubicBezTo>
                  <a:cubicBezTo>
                    <a:pt x="185" y="108"/>
                    <a:pt x="186" y="109"/>
                    <a:pt x="187" y="111"/>
                  </a:cubicBezTo>
                  <a:cubicBezTo>
                    <a:pt x="184" y="115"/>
                    <a:pt x="183" y="119"/>
                    <a:pt x="183" y="123"/>
                  </a:cubicBezTo>
                  <a:cubicBezTo>
                    <a:pt x="183" y="126"/>
                    <a:pt x="183" y="128"/>
                    <a:pt x="184" y="131"/>
                  </a:cubicBezTo>
                  <a:cubicBezTo>
                    <a:pt x="184" y="131"/>
                    <a:pt x="184" y="131"/>
                    <a:pt x="184" y="131"/>
                  </a:cubicBezTo>
                  <a:cubicBezTo>
                    <a:pt x="185" y="131"/>
                    <a:pt x="185" y="131"/>
                    <a:pt x="185" y="131"/>
                  </a:cubicBezTo>
                  <a:cubicBezTo>
                    <a:pt x="185" y="131"/>
                    <a:pt x="185" y="131"/>
                    <a:pt x="186" y="131"/>
                  </a:cubicBezTo>
                  <a:cubicBezTo>
                    <a:pt x="188" y="133"/>
                    <a:pt x="190" y="137"/>
                    <a:pt x="191" y="141"/>
                  </a:cubicBezTo>
                  <a:cubicBezTo>
                    <a:pt x="192" y="145"/>
                    <a:pt x="193" y="151"/>
                    <a:pt x="192" y="159"/>
                  </a:cubicBezTo>
                  <a:cubicBezTo>
                    <a:pt x="192" y="159"/>
                    <a:pt x="192" y="159"/>
                    <a:pt x="192" y="159"/>
                  </a:cubicBezTo>
                  <a:cubicBezTo>
                    <a:pt x="192" y="159"/>
                    <a:pt x="192" y="159"/>
                    <a:pt x="192" y="159"/>
                  </a:cubicBezTo>
                  <a:cubicBezTo>
                    <a:pt x="194" y="160"/>
                    <a:pt x="196" y="163"/>
                    <a:pt x="197" y="165"/>
                  </a:cubicBezTo>
                  <a:cubicBezTo>
                    <a:pt x="198" y="168"/>
                    <a:pt x="200" y="170"/>
                    <a:pt x="202" y="172"/>
                  </a:cubicBezTo>
                  <a:cubicBezTo>
                    <a:pt x="202" y="172"/>
                    <a:pt x="202" y="172"/>
                    <a:pt x="202" y="172"/>
                  </a:cubicBezTo>
                  <a:cubicBezTo>
                    <a:pt x="204" y="172"/>
                    <a:pt x="204" y="172"/>
                    <a:pt x="204" y="172"/>
                  </a:cubicBezTo>
                  <a:cubicBezTo>
                    <a:pt x="220" y="186"/>
                    <a:pt x="220" y="186"/>
                    <a:pt x="221" y="187"/>
                  </a:cubicBezTo>
                  <a:cubicBezTo>
                    <a:pt x="222" y="187"/>
                    <a:pt x="222" y="187"/>
                    <a:pt x="222" y="187"/>
                  </a:cubicBezTo>
                  <a:cubicBezTo>
                    <a:pt x="222" y="187"/>
                    <a:pt x="222" y="187"/>
                    <a:pt x="222" y="187"/>
                  </a:cubicBezTo>
                  <a:cubicBezTo>
                    <a:pt x="226" y="187"/>
                    <a:pt x="228" y="188"/>
                    <a:pt x="230" y="191"/>
                  </a:cubicBezTo>
                  <a:cubicBezTo>
                    <a:pt x="230" y="191"/>
                    <a:pt x="230" y="191"/>
                    <a:pt x="230" y="191"/>
                  </a:cubicBezTo>
                  <a:cubicBezTo>
                    <a:pt x="231" y="191"/>
                    <a:pt x="231" y="191"/>
                    <a:pt x="231" y="191"/>
                  </a:cubicBezTo>
                  <a:cubicBezTo>
                    <a:pt x="233" y="191"/>
                    <a:pt x="235" y="192"/>
                    <a:pt x="238" y="193"/>
                  </a:cubicBezTo>
                  <a:cubicBezTo>
                    <a:pt x="242" y="195"/>
                    <a:pt x="247" y="197"/>
                    <a:pt x="251" y="193"/>
                  </a:cubicBezTo>
                  <a:cubicBezTo>
                    <a:pt x="255" y="189"/>
                    <a:pt x="258" y="186"/>
                    <a:pt x="267" y="188"/>
                  </a:cubicBezTo>
                  <a:cubicBezTo>
                    <a:pt x="267" y="188"/>
                    <a:pt x="267" y="188"/>
                    <a:pt x="267" y="188"/>
                  </a:cubicBezTo>
                  <a:cubicBezTo>
                    <a:pt x="267" y="188"/>
                    <a:pt x="267" y="188"/>
                    <a:pt x="267" y="188"/>
                  </a:cubicBezTo>
                  <a:cubicBezTo>
                    <a:pt x="286" y="173"/>
                    <a:pt x="286" y="173"/>
                    <a:pt x="288" y="174"/>
                  </a:cubicBezTo>
                  <a:cubicBezTo>
                    <a:pt x="290" y="175"/>
                    <a:pt x="291" y="176"/>
                    <a:pt x="292" y="178"/>
                  </a:cubicBezTo>
                  <a:cubicBezTo>
                    <a:pt x="293" y="179"/>
                    <a:pt x="294" y="181"/>
                    <a:pt x="297" y="182"/>
                  </a:cubicBezTo>
                  <a:cubicBezTo>
                    <a:pt x="298" y="182"/>
                    <a:pt x="300" y="181"/>
                    <a:pt x="301" y="180"/>
                  </a:cubicBezTo>
                  <a:cubicBezTo>
                    <a:pt x="303" y="179"/>
                    <a:pt x="304" y="178"/>
                    <a:pt x="306" y="179"/>
                  </a:cubicBezTo>
                  <a:cubicBezTo>
                    <a:pt x="310" y="182"/>
                    <a:pt x="310" y="182"/>
                    <a:pt x="310" y="182"/>
                  </a:cubicBezTo>
                  <a:cubicBezTo>
                    <a:pt x="313" y="200"/>
                    <a:pt x="313" y="200"/>
                    <a:pt x="313" y="200"/>
                  </a:cubicBezTo>
                  <a:cubicBezTo>
                    <a:pt x="313" y="202"/>
                    <a:pt x="313" y="203"/>
                    <a:pt x="313" y="204"/>
                  </a:cubicBezTo>
                  <a:cubicBezTo>
                    <a:pt x="313" y="205"/>
                    <a:pt x="313" y="206"/>
                    <a:pt x="314" y="208"/>
                  </a:cubicBezTo>
                  <a:cubicBezTo>
                    <a:pt x="315" y="210"/>
                    <a:pt x="318" y="212"/>
                    <a:pt x="320" y="214"/>
                  </a:cubicBezTo>
                  <a:cubicBezTo>
                    <a:pt x="321" y="216"/>
                    <a:pt x="323" y="218"/>
                    <a:pt x="325" y="220"/>
                  </a:cubicBezTo>
                  <a:cubicBezTo>
                    <a:pt x="331" y="239"/>
                    <a:pt x="331" y="239"/>
                    <a:pt x="331" y="239"/>
                  </a:cubicBezTo>
                  <a:cubicBezTo>
                    <a:pt x="331" y="239"/>
                    <a:pt x="331" y="239"/>
                    <a:pt x="331" y="240"/>
                  </a:cubicBezTo>
                  <a:cubicBezTo>
                    <a:pt x="331" y="242"/>
                    <a:pt x="332" y="244"/>
                    <a:pt x="333" y="245"/>
                  </a:cubicBezTo>
                  <a:cubicBezTo>
                    <a:pt x="333" y="245"/>
                    <a:pt x="333" y="245"/>
                    <a:pt x="333" y="245"/>
                  </a:cubicBezTo>
                  <a:cubicBezTo>
                    <a:pt x="333" y="246"/>
                    <a:pt x="333" y="246"/>
                    <a:pt x="333" y="246"/>
                  </a:cubicBezTo>
                  <a:cubicBezTo>
                    <a:pt x="333" y="246"/>
                    <a:pt x="333" y="246"/>
                    <a:pt x="333" y="246"/>
                  </a:cubicBezTo>
                  <a:cubicBezTo>
                    <a:pt x="334" y="248"/>
                    <a:pt x="334" y="249"/>
                    <a:pt x="334" y="250"/>
                  </a:cubicBezTo>
                  <a:cubicBezTo>
                    <a:pt x="334" y="251"/>
                    <a:pt x="334" y="251"/>
                    <a:pt x="334" y="251"/>
                  </a:cubicBezTo>
                  <a:cubicBezTo>
                    <a:pt x="334" y="253"/>
                    <a:pt x="333" y="254"/>
                    <a:pt x="332" y="256"/>
                  </a:cubicBezTo>
                  <a:cubicBezTo>
                    <a:pt x="329" y="262"/>
                    <a:pt x="327" y="278"/>
                    <a:pt x="327" y="278"/>
                  </a:cubicBezTo>
                  <a:cubicBezTo>
                    <a:pt x="327" y="278"/>
                    <a:pt x="327" y="278"/>
                    <a:pt x="327" y="278"/>
                  </a:cubicBezTo>
                  <a:cubicBezTo>
                    <a:pt x="327" y="279"/>
                    <a:pt x="328" y="281"/>
                    <a:pt x="330" y="292"/>
                  </a:cubicBezTo>
                  <a:cubicBezTo>
                    <a:pt x="331" y="297"/>
                    <a:pt x="331" y="299"/>
                    <a:pt x="331" y="301"/>
                  </a:cubicBezTo>
                  <a:cubicBezTo>
                    <a:pt x="331" y="302"/>
                    <a:pt x="331" y="304"/>
                    <a:pt x="331" y="306"/>
                  </a:cubicBezTo>
                  <a:cubicBezTo>
                    <a:pt x="330" y="316"/>
                    <a:pt x="330" y="320"/>
                    <a:pt x="330" y="322"/>
                  </a:cubicBezTo>
                  <a:cubicBezTo>
                    <a:pt x="330" y="324"/>
                    <a:pt x="330" y="324"/>
                    <a:pt x="330" y="325"/>
                  </a:cubicBezTo>
                  <a:cubicBezTo>
                    <a:pt x="331" y="326"/>
                    <a:pt x="331" y="326"/>
                    <a:pt x="331" y="326"/>
                  </a:cubicBezTo>
                  <a:cubicBezTo>
                    <a:pt x="331" y="327"/>
                    <a:pt x="331" y="327"/>
                    <a:pt x="331" y="327"/>
                  </a:cubicBezTo>
                  <a:cubicBezTo>
                    <a:pt x="329" y="337"/>
                    <a:pt x="329" y="339"/>
                    <a:pt x="326" y="345"/>
                  </a:cubicBezTo>
                  <a:cubicBezTo>
                    <a:pt x="325" y="345"/>
                    <a:pt x="325" y="345"/>
                    <a:pt x="325" y="345"/>
                  </a:cubicBezTo>
                  <a:cubicBezTo>
                    <a:pt x="326" y="346"/>
                    <a:pt x="326" y="346"/>
                    <a:pt x="326" y="346"/>
                  </a:cubicBezTo>
                  <a:cubicBezTo>
                    <a:pt x="327" y="347"/>
                    <a:pt x="327" y="347"/>
                    <a:pt x="330" y="346"/>
                  </a:cubicBezTo>
                  <a:cubicBezTo>
                    <a:pt x="330" y="346"/>
                    <a:pt x="330" y="346"/>
                    <a:pt x="330" y="346"/>
                  </a:cubicBezTo>
                  <a:cubicBezTo>
                    <a:pt x="330" y="346"/>
                    <a:pt x="330" y="346"/>
                    <a:pt x="330" y="346"/>
                  </a:cubicBezTo>
                  <a:cubicBezTo>
                    <a:pt x="331" y="345"/>
                    <a:pt x="331" y="345"/>
                    <a:pt x="332" y="345"/>
                  </a:cubicBezTo>
                  <a:cubicBezTo>
                    <a:pt x="334" y="345"/>
                    <a:pt x="340" y="344"/>
                    <a:pt x="352" y="328"/>
                  </a:cubicBezTo>
                  <a:cubicBezTo>
                    <a:pt x="353" y="327"/>
                    <a:pt x="354" y="326"/>
                    <a:pt x="355" y="324"/>
                  </a:cubicBezTo>
                  <a:cubicBezTo>
                    <a:pt x="357" y="322"/>
                    <a:pt x="359" y="319"/>
                    <a:pt x="360" y="317"/>
                  </a:cubicBezTo>
                  <a:cubicBezTo>
                    <a:pt x="361" y="316"/>
                    <a:pt x="361" y="314"/>
                    <a:pt x="362" y="313"/>
                  </a:cubicBezTo>
                  <a:cubicBezTo>
                    <a:pt x="363" y="311"/>
                    <a:pt x="364" y="309"/>
                    <a:pt x="366" y="307"/>
                  </a:cubicBezTo>
                  <a:cubicBezTo>
                    <a:pt x="368" y="305"/>
                    <a:pt x="369" y="305"/>
                    <a:pt x="371" y="302"/>
                  </a:cubicBezTo>
                  <a:cubicBezTo>
                    <a:pt x="372" y="299"/>
                    <a:pt x="373" y="296"/>
                    <a:pt x="374" y="292"/>
                  </a:cubicBezTo>
                  <a:cubicBezTo>
                    <a:pt x="375" y="289"/>
                    <a:pt x="375" y="287"/>
                    <a:pt x="377" y="284"/>
                  </a:cubicBezTo>
                  <a:cubicBezTo>
                    <a:pt x="378" y="280"/>
                    <a:pt x="381" y="278"/>
                    <a:pt x="383" y="275"/>
                  </a:cubicBezTo>
                  <a:cubicBezTo>
                    <a:pt x="386" y="272"/>
                    <a:pt x="388" y="269"/>
                    <a:pt x="390" y="266"/>
                  </a:cubicBezTo>
                  <a:close/>
                  <a:moveTo>
                    <a:pt x="368" y="74"/>
                  </a:moveTo>
                  <a:cubicBezTo>
                    <a:pt x="368" y="73"/>
                    <a:pt x="368" y="73"/>
                    <a:pt x="368" y="73"/>
                  </a:cubicBezTo>
                  <a:cubicBezTo>
                    <a:pt x="368" y="74"/>
                    <a:pt x="368" y="74"/>
                    <a:pt x="369" y="75"/>
                  </a:cubicBezTo>
                  <a:cubicBezTo>
                    <a:pt x="370" y="76"/>
                    <a:pt x="370" y="77"/>
                    <a:pt x="371" y="78"/>
                  </a:cubicBezTo>
                  <a:cubicBezTo>
                    <a:pt x="370" y="78"/>
                    <a:pt x="370" y="78"/>
                    <a:pt x="369" y="77"/>
                  </a:cubicBezTo>
                  <a:cubicBezTo>
                    <a:pt x="368" y="76"/>
                    <a:pt x="367" y="74"/>
                    <a:pt x="364" y="71"/>
                  </a:cubicBezTo>
                  <a:cubicBezTo>
                    <a:pt x="364" y="71"/>
                    <a:pt x="364" y="71"/>
                    <a:pt x="364" y="71"/>
                  </a:cubicBezTo>
                  <a:cubicBezTo>
                    <a:pt x="364" y="71"/>
                    <a:pt x="364" y="71"/>
                    <a:pt x="364" y="71"/>
                  </a:cubicBezTo>
                  <a:cubicBezTo>
                    <a:pt x="363" y="71"/>
                    <a:pt x="363" y="70"/>
                    <a:pt x="363" y="70"/>
                  </a:cubicBezTo>
                  <a:cubicBezTo>
                    <a:pt x="362" y="69"/>
                    <a:pt x="362" y="69"/>
                    <a:pt x="362" y="69"/>
                  </a:cubicBezTo>
                  <a:cubicBezTo>
                    <a:pt x="362" y="69"/>
                    <a:pt x="362" y="69"/>
                    <a:pt x="362" y="69"/>
                  </a:cubicBezTo>
                  <a:cubicBezTo>
                    <a:pt x="361" y="69"/>
                    <a:pt x="361" y="69"/>
                    <a:pt x="361" y="69"/>
                  </a:cubicBezTo>
                  <a:cubicBezTo>
                    <a:pt x="359" y="67"/>
                    <a:pt x="352" y="60"/>
                    <a:pt x="351" y="59"/>
                  </a:cubicBezTo>
                  <a:cubicBezTo>
                    <a:pt x="355" y="62"/>
                    <a:pt x="362" y="68"/>
                    <a:pt x="368" y="74"/>
                  </a:cubicBezTo>
                  <a:close/>
                  <a:moveTo>
                    <a:pt x="193" y="19"/>
                  </a:moveTo>
                  <a:cubicBezTo>
                    <a:pt x="193" y="19"/>
                    <a:pt x="193" y="19"/>
                    <a:pt x="193" y="19"/>
                  </a:cubicBezTo>
                  <a:cubicBezTo>
                    <a:pt x="193" y="19"/>
                    <a:pt x="193" y="19"/>
                    <a:pt x="193" y="19"/>
                  </a:cubicBezTo>
                  <a:close/>
                  <a:moveTo>
                    <a:pt x="199" y="8"/>
                  </a:moveTo>
                  <a:cubicBezTo>
                    <a:pt x="199" y="8"/>
                    <a:pt x="199" y="8"/>
                    <a:pt x="199" y="8"/>
                  </a:cubicBezTo>
                  <a:cubicBezTo>
                    <a:pt x="199" y="8"/>
                    <a:pt x="198" y="8"/>
                    <a:pt x="198" y="8"/>
                  </a:cubicBezTo>
                  <a:cubicBezTo>
                    <a:pt x="197" y="8"/>
                    <a:pt x="197" y="8"/>
                    <a:pt x="197" y="8"/>
                  </a:cubicBezTo>
                  <a:cubicBezTo>
                    <a:pt x="197" y="8"/>
                    <a:pt x="196" y="7"/>
                    <a:pt x="195" y="7"/>
                  </a:cubicBezTo>
                  <a:cubicBezTo>
                    <a:pt x="196" y="7"/>
                    <a:pt x="198" y="8"/>
                    <a:pt x="199" y="8"/>
                  </a:cubicBezTo>
                  <a:close/>
                  <a:moveTo>
                    <a:pt x="210" y="7"/>
                  </a:moveTo>
                  <a:cubicBezTo>
                    <a:pt x="207" y="7"/>
                    <a:pt x="205" y="8"/>
                    <a:pt x="203" y="9"/>
                  </a:cubicBezTo>
                  <a:cubicBezTo>
                    <a:pt x="203" y="9"/>
                    <a:pt x="202" y="8"/>
                    <a:pt x="201" y="8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3" y="8"/>
                    <a:pt x="204" y="8"/>
                    <a:pt x="204" y="8"/>
                  </a:cubicBezTo>
                  <a:cubicBezTo>
                    <a:pt x="204" y="8"/>
                    <a:pt x="204" y="8"/>
                    <a:pt x="204" y="8"/>
                  </a:cubicBezTo>
                  <a:cubicBezTo>
                    <a:pt x="204" y="7"/>
                    <a:pt x="204" y="7"/>
                    <a:pt x="204" y="7"/>
                  </a:cubicBezTo>
                  <a:cubicBezTo>
                    <a:pt x="205" y="7"/>
                    <a:pt x="205" y="7"/>
                    <a:pt x="205" y="7"/>
                  </a:cubicBezTo>
                  <a:cubicBezTo>
                    <a:pt x="205" y="7"/>
                    <a:pt x="205" y="7"/>
                    <a:pt x="205" y="7"/>
                  </a:cubicBezTo>
                  <a:cubicBezTo>
                    <a:pt x="203" y="6"/>
                    <a:pt x="203" y="5"/>
                    <a:pt x="199" y="5"/>
                  </a:cubicBezTo>
                  <a:cubicBezTo>
                    <a:pt x="199" y="4"/>
                    <a:pt x="198" y="3"/>
                    <a:pt x="190" y="2"/>
                  </a:cubicBezTo>
                  <a:cubicBezTo>
                    <a:pt x="194" y="2"/>
                    <a:pt x="202" y="2"/>
                    <a:pt x="207" y="2"/>
                  </a:cubicBezTo>
                  <a:cubicBezTo>
                    <a:pt x="205" y="2"/>
                    <a:pt x="205" y="2"/>
                    <a:pt x="205" y="2"/>
                  </a:cubicBezTo>
                  <a:cubicBezTo>
                    <a:pt x="204" y="2"/>
                    <a:pt x="204" y="2"/>
                    <a:pt x="204" y="2"/>
                  </a:cubicBezTo>
                  <a:cubicBezTo>
                    <a:pt x="205" y="3"/>
                    <a:pt x="205" y="3"/>
                    <a:pt x="205" y="3"/>
                  </a:cubicBezTo>
                  <a:cubicBezTo>
                    <a:pt x="206" y="3"/>
                    <a:pt x="207" y="3"/>
                    <a:pt x="208" y="4"/>
                  </a:cubicBezTo>
                  <a:cubicBezTo>
                    <a:pt x="208" y="4"/>
                    <a:pt x="208" y="4"/>
                    <a:pt x="208" y="4"/>
                  </a:cubicBezTo>
                  <a:cubicBezTo>
                    <a:pt x="207" y="4"/>
                    <a:pt x="207" y="4"/>
                    <a:pt x="207" y="4"/>
                  </a:cubicBezTo>
                  <a:cubicBezTo>
                    <a:pt x="208" y="4"/>
                    <a:pt x="208" y="4"/>
                    <a:pt x="208" y="4"/>
                  </a:cubicBezTo>
                  <a:cubicBezTo>
                    <a:pt x="209" y="5"/>
                    <a:pt x="209" y="5"/>
                    <a:pt x="214" y="6"/>
                  </a:cubicBezTo>
                  <a:cubicBezTo>
                    <a:pt x="214" y="7"/>
                    <a:pt x="214" y="7"/>
                    <a:pt x="214" y="7"/>
                  </a:cubicBezTo>
                  <a:cubicBezTo>
                    <a:pt x="213" y="7"/>
                    <a:pt x="211" y="7"/>
                    <a:pt x="210" y="7"/>
                  </a:cubicBezTo>
                  <a:close/>
                  <a:moveTo>
                    <a:pt x="269" y="13"/>
                  </a:moveTo>
                  <a:cubicBezTo>
                    <a:pt x="269" y="13"/>
                    <a:pt x="269" y="13"/>
                    <a:pt x="269" y="13"/>
                  </a:cubicBezTo>
                  <a:close/>
                  <a:moveTo>
                    <a:pt x="269" y="14"/>
                  </a:moveTo>
                  <a:cubicBezTo>
                    <a:pt x="269" y="14"/>
                    <a:pt x="269" y="14"/>
                    <a:pt x="269" y="14"/>
                  </a:cubicBezTo>
                  <a:cubicBezTo>
                    <a:pt x="270" y="14"/>
                    <a:pt x="270" y="14"/>
                    <a:pt x="270" y="14"/>
                  </a:cubicBezTo>
                  <a:cubicBezTo>
                    <a:pt x="270" y="14"/>
                    <a:pt x="270" y="14"/>
                    <a:pt x="270" y="14"/>
                  </a:cubicBez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ubicBezTo>
                    <a:pt x="272" y="15"/>
                    <a:pt x="273" y="15"/>
                    <a:pt x="273" y="15"/>
                  </a:cubicBezTo>
                  <a:cubicBezTo>
                    <a:pt x="274" y="15"/>
                    <a:pt x="274" y="15"/>
                    <a:pt x="274" y="15"/>
                  </a:cubicBezTo>
                  <a:cubicBezTo>
                    <a:pt x="273" y="15"/>
                    <a:pt x="273" y="15"/>
                    <a:pt x="273" y="15"/>
                  </a:cubicBezTo>
                  <a:cubicBezTo>
                    <a:pt x="273" y="15"/>
                    <a:pt x="273" y="15"/>
                    <a:pt x="273" y="15"/>
                  </a:cubicBezTo>
                  <a:cubicBezTo>
                    <a:pt x="273" y="16"/>
                    <a:pt x="273" y="16"/>
                    <a:pt x="273" y="16"/>
                  </a:cubicBezTo>
                  <a:cubicBezTo>
                    <a:pt x="273" y="15"/>
                    <a:pt x="273" y="15"/>
                    <a:pt x="272" y="15"/>
                  </a:cubicBezTo>
                  <a:cubicBezTo>
                    <a:pt x="271" y="15"/>
                    <a:pt x="271" y="15"/>
                    <a:pt x="270" y="15"/>
                  </a:cubicBezTo>
                  <a:cubicBezTo>
                    <a:pt x="269" y="15"/>
                    <a:pt x="269" y="15"/>
                    <a:pt x="269" y="15"/>
                  </a:cubicBezTo>
                  <a:cubicBezTo>
                    <a:pt x="269" y="15"/>
                    <a:pt x="269" y="15"/>
                    <a:pt x="269" y="15"/>
                  </a:cubicBezTo>
                  <a:cubicBezTo>
                    <a:pt x="269" y="15"/>
                    <a:pt x="269" y="15"/>
                    <a:pt x="269" y="15"/>
                  </a:cubicBezTo>
                  <a:lnTo>
                    <a:pt x="269" y="14"/>
                  </a:lnTo>
                  <a:close/>
                  <a:moveTo>
                    <a:pt x="278" y="27"/>
                  </a:moveTo>
                  <a:cubicBezTo>
                    <a:pt x="278" y="27"/>
                    <a:pt x="277" y="27"/>
                    <a:pt x="276" y="27"/>
                  </a:cubicBezTo>
                  <a:cubicBezTo>
                    <a:pt x="276" y="27"/>
                    <a:pt x="276" y="27"/>
                    <a:pt x="276" y="27"/>
                  </a:cubicBezTo>
                  <a:cubicBezTo>
                    <a:pt x="277" y="27"/>
                    <a:pt x="277" y="27"/>
                    <a:pt x="277" y="27"/>
                  </a:cubicBezTo>
                  <a:cubicBezTo>
                    <a:pt x="277" y="27"/>
                    <a:pt x="278" y="27"/>
                    <a:pt x="278" y="26"/>
                  </a:cubicBezTo>
                  <a:lnTo>
                    <a:pt x="278" y="27"/>
                  </a:lnTo>
                  <a:close/>
                  <a:moveTo>
                    <a:pt x="295" y="24"/>
                  </a:moveTo>
                  <a:cubicBezTo>
                    <a:pt x="295" y="24"/>
                    <a:pt x="295" y="24"/>
                    <a:pt x="291" y="24"/>
                  </a:cubicBezTo>
                  <a:cubicBezTo>
                    <a:pt x="290" y="23"/>
                    <a:pt x="289" y="23"/>
                    <a:pt x="288" y="23"/>
                  </a:cubicBezTo>
                  <a:cubicBezTo>
                    <a:pt x="287" y="22"/>
                    <a:pt x="285" y="22"/>
                    <a:pt x="284" y="22"/>
                  </a:cubicBezTo>
                  <a:cubicBezTo>
                    <a:pt x="283" y="22"/>
                    <a:pt x="282" y="22"/>
                    <a:pt x="281" y="23"/>
                  </a:cubicBezTo>
                  <a:cubicBezTo>
                    <a:pt x="281" y="24"/>
                    <a:pt x="280" y="24"/>
                    <a:pt x="280" y="24"/>
                  </a:cubicBezTo>
                  <a:cubicBezTo>
                    <a:pt x="280" y="25"/>
                    <a:pt x="280" y="25"/>
                    <a:pt x="280" y="25"/>
                  </a:cubicBezTo>
                  <a:cubicBezTo>
                    <a:pt x="278" y="25"/>
                    <a:pt x="278" y="25"/>
                    <a:pt x="278" y="25"/>
                  </a:cubicBezTo>
                  <a:cubicBezTo>
                    <a:pt x="278" y="25"/>
                    <a:pt x="278" y="25"/>
                    <a:pt x="278" y="25"/>
                  </a:cubicBezTo>
                  <a:cubicBezTo>
                    <a:pt x="278" y="25"/>
                    <a:pt x="278" y="25"/>
                    <a:pt x="278" y="25"/>
                  </a:cubicBezTo>
                  <a:cubicBezTo>
                    <a:pt x="277" y="25"/>
                    <a:pt x="277" y="25"/>
                    <a:pt x="277" y="25"/>
                  </a:cubicBezTo>
                  <a:cubicBezTo>
                    <a:pt x="276" y="25"/>
                    <a:pt x="275" y="24"/>
                    <a:pt x="275" y="24"/>
                  </a:cubicBezTo>
                  <a:cubicBezTo>
                    <a:pt x="274" y="24"/>
                    <a:pt x="273" y="24"/>
                    <a:pt x="272" y="23"/>
                  </a:cubicBezTo>
                  <a:cubicBezTo>
                    <a:pt x="271" y="23"/>
                    <a:pt x="271" y="23"/>
                    <a:pt x="271" y="23"/>
                  </a:cubicBezTo>
                  <a:cubicBezTo>
                    <a:pt x="270" y="23"/>
                    <a:pt x="270" y="23"/>
                    <a:pt x="270" y="23"/>
                  </a:cubicBezTo>
                  <a:cubicBezTo>
                    <a:pt x="269" y="22"/>
                    <a:pt x="268" y="21"/>
                    <a:pt x="268" y="21"/>
                  </a:cubicBezTo>
                  <a:cubicBezTo>
                    <a:pt x="267" y="20"/>
                    <a:pt x="266" y="19"/>
                    <a:pt x="265" y="18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6" y="18"/>
                    <a:pt x="266" y="18"/>
                    <a:pt x="266" y="18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4" y="17"/>
                    <a:pt x="263" y="16"/>
                  </a:cubicBezTo>
                  <a:cubicBezTo>
                    <a:pt x="263" y="16"/>
                    <a:pt x="262" y="15"/>
                    <a:pt x="262" y="15"/>
                  </a:cubicBezTo>
                  <a:cubicBezTo>
                    <a:pt x="262" y="15"/>
                    <a:pt x="262" y="15"/>
                    <a:pt x="262" y="15"/>
                  </a:cubicBezTo>
                  <a:cubicBezTo>
                    <a:pt x="262" y="15"/>
                    <a:pt x="262" y="15"/>
                    <a:pt x="262" y="15"/>
                  </a:cubicBezTo>
                  <a:cubicBezTo>
                    <a:pt x="262" y="15"/>
                    <a:pt x="266" y="15"/>
                    <a:pt x="266" y="16"/>
                  </a:cubicBezTo>
                  <a:cubicBezTo>
                    <a:pt x="266" y="16"/>
                    <a:pt x="266" y="16"/>
                    <a:pt x="266" y="16"/>
                  </a:cubicBezTo>
                  <a:cubicBezTo>
                    <a:pt x="267" y="16"/>
                    <a:pt x="267" y="16"/>
                    <a:pt x="267" y="16"/>
                  </a:cubicBezTo>
                  <a:cubicBezTo>
                    <a:pt x="267" y="16"/>
                    <a:pt x="272" y="18"/>
                    <a:pt x="273" y="18"/>
                  </a:cubicBezTo>
                  <a:cubicBezTo>
                    <a:pt x="274" y="18"/>
                    <a:pt x="274" y="18"/>
                    <a:pt x="274" y="18"/>
                  </a:cubicBezTo>
                  <a:cubicBezTo>
                    <a:pt x="274" y="18"/>
                    <a:pt x="274" y="18"/>
                    <a:pt x="274" y="18"/>
                  </a:cubicBezTo>
                  <a:cubicBezTo>
                    <a:pt x="274" y="18"/>
                    <a:pt x="274" y="18"/>
                    <a:pt x="274" y="18"/>
                  </a:cubicBezTo>
                  <a:cubicBezTo>
                    <a:pt x="274" y="17"/>
                    <a:pt x="274" y="17"/>
                    <a:pt x="274" y="17"/>
                  </a:cubicBezTo>
                  <a:cubicBezTo>
                    <a:pt x="275" y="17"/>
                    <a:pt x="275" y="17"/>
                    <a:pt x="276" y="17"/>
                  </a:cubicBezTo>
                  <a:cubicBezTo>
                    <a:pt x="276" y="17"/>
                    <a:pt x="276" y="17"/>
                    <a:pt x="276" y="17"/>
                  </a:cubicBezTo>
                  <a:cubicBezTo>
                    <a:pt x="276" y="17"/>
                    <a:pt x="276" y="17"/>
                    <a:pt x="276" y="17"/>
                  </a:cubicBezTo>
                  <a:cubicBezTo>
                    <a:pt x="277" y="17"/>
                    <a:pt x="278" y="17"/>
                    <a:pt x="279" y="18"/>
                  </a:cubicBezTo>
                  <a:cubicBezTo>
                    <a:pt x="281" y="18"/>
                    <a:pt x="283" y="19"/>
                    <a:pt x="285" y="19"/>
                  </a:cubicBezTo>
                  <a:cubicBezTo>
                    <a:pt x="291" y="21"/>
                    <a:pt x="295" y="23"/>
                    <a:pt x="295" y="24"/>
                  </a:cubicBezTo>
                  <a:cubicBezTo>
                    <a:pt x="295" y="24"/>
                    <a:pt x="295" y="24"/>
                    <a:pt x="295" y="24"/>
                  </a:cubicBezTo>
                  <a:close/>
                  <a:moveTo>
                    <a:pt x="228" y="30"/>
                  </a:moveTo>
                  <a:cubicBezTo>
                    <a:pt x="227" y="30"/>
                    <a:pt x="227" y="31"/>
                    <a:pt x="227" y="31"/>
                  </a:cubicBezTo>
                  <a:cubicBezTo>
                    <a:pt x="227" y="31"/>
                    <a:pt x="227" y="31"/>
                    <a:pt x="227" y="31"/>
                  </a:cubicBezTo>
                  <a:cubicBezTo>
                    <a:pt x="227" y="32"/>
                    <a:pt x="228" y="32"/>
                    <a:pt x="231" y="34"/>
                  </a:cubicBezTo>
                  <a:cubicBezTo>
                    <a:pt x="231" y="34"/>
                    <a:pt x="231" y="34"/>
                    <a:pt x="230" y="35"/>
                  </a:cubicBezTo>
                  <a:cubicBezTo>
                    <a:pt x="230" y="35"/>
                    <a:pt x="230" y="35"/>
                    <a:pt x="230" y="35"/>
                  </a:cubicBezTo>
                  <a:cubicBezTo>
                    <a:pt x="230" y="35"/>
                    <a:pt x="230" y="35"/>
                    <a:pt x="230" y="35"/>
                  </a:cubicBezTo>
                  <a:cubicBezTo>
                    <a:pt x="231" y="36"/>
                    <a:pt x="232" y="36"/>
                    <a:pt x="232" y="37"/>
                  </a:cubicBezTo>
                  <a:cubicBezTo>
                    <a:pt x="233" y="38"/>
                    <a:pt x="235" y="40"/>
                    <a:pt x="236" y="40"/>
                  </a:cubicBezTo>
                  <a:cubicBezTo>
                    <a:pt x="236" y="40"/>
                    <a:pt x="237" y="40"/>
                    <a:pt x="238" y="40"/>
                  </a:cubicBezTo>
                  <a:cubicBezTo>
                    <a:pt x="238" y="39"/>
                    <a:pt x="238" y="39"/>
                    <a:pt x="238" y="38"/>
                  </a:cubicBezTo>
                  <a:cubicBezTo>
                    <a:pt x="238" y="38"/>
                    <a:pt x="238" y="37"/>
                    <a:pt x="237" y="37"/>
                  </a:cubicBezTo>
                  <a:cubicBezTo>
                    <a:pt x="237" y="36"/>
                    <a:pt x="237" y="36"/>
                    <a:pt x="237" y="36"/>
                  </a:cubicBezTo>
                  <a:cubicBezTo>
                    <a:pt x="235" y="34"/>
                    <a:pt x="234" y="34"/>
                    <a:pt x="232" y="33"/>
                  </a:cubicBezTo>
                  <a:cubicBezTo>
                    <a:pt x="231" y="33"/>
                    <a:pt x="231" y="33"/>
                    <a:pt x="231" y="33"/>
                  </a:cubicBezTo>
                  <a:cubicBezTo>
                    <a:pt x="231" y="32"/>
                    <a:pt x="231" y="31"/>
                    <a:pt x="230" y="30"/>
                  </a:cubicBezTo>
                  <a:cubicBezTo>
                    <a:pt x="229" y="29"/>
                    <a:pt x="228" y="29"/>
                    <a:pt x="228" y="29"/>
                  </a:cubicBezTo>
                  <a:cubicBezTo>
                    <a:pt x="228" y="29"/>
                    <a:pt x="228" y="29"/>
                    <a:pt x="228" y="29"/>
                  </a:cubicBezTo>
                  <a:lnTo>
                    <a:pt x="228" y="30"/>
                  </a:lnTo>
                  <a:close/>
                  <a:moveTo>
                    <a:pt x="278" y="35"/>
                  </a:moveTo>
                  <a:cubicBezTo>
                    <a:pt x="278" y="35"/>
                    <a:pt x="278" y="35"/>
                    <a:pt x="278" y="35"/>
                  </a:cubicBezTo>
                  <a:cubicBezTo>
                    <a:pt x="278" y="35"/>
                    <a:pt x="278" y="35"/>
                    <a:pt x="278" y="35"/>
                  </a:cubicBezTo>
                  <a:cubicBezTo>
                    <a:pt x="279" y="36"/>
                    <a:pt x="280" y="37"/>
                    <a:pt x="281" y="36"/>
                  </a:cubicBezTo>
                  <a:cubicBezTo>
                    <a:pt x="281" y="36"/>
                    <a:pt x="281" y="36"/>
                    <a:pt x="281" y="36"/>
                  </a:cubicBezTo>
                  <a:cubicBezTo>
                    <a:pt x="281" y="36"/>
                    <a:pt x="281" y="36"/>
                    <a:pt x="281" y="36"/>
                  </a:cubicBezTo>
                  <a:cubicBezTo>
                    <a:pt x="281" y="36"/>
                    <a:pt x="281" y="36"/>
                    <a:pt x="281" y="36"/>
                  </a:cubicBezTo>
                  <a:cubicBezTo>
                    <a:pt x="281" y="36"/>
                    <a:pt x="281" y="36"/>
                    <a:pt x="281" y="36"/>
                  </a:cubicBezTo>
                  <a:cubicBezTo>
                    <a:pt x="281" y="36"/>
                    <a:pt x="281" y="36"/>
                    <a:pt x="281" y="36"/>
                  </a:cubicBezTo>
                  <a:cubicBezTo>
                    <a:pt x="282" y="35"/>
                    <a:pt x="282" y="35"/>
                    <a:pt x="282" y="35"/>
                  </a:cubicBezTo>
                  <a:cubicBezTo>
                    <a:pt x="282" y="35"/>
                    <a:pt x="282" y="35"/>
                    <a:pt x="282" y="35"/>
                  </a:cubicBezTo>
                  <a:cubicBezTo>
                    <a:pt x="282" y="35"/>
                    <a:pt x="282" y="35"/>
                    <a:pt x="282" y="35"/>
                  </a:cubicBezTo>
                  <a:cubicBezTo>
                    <a:pt x="281" y="34"/>
                    <a:pt x="280" y="34"/>
                    <a:pt x="279" y="34"/>
                  </a:cubicBezTo>
                  <a:cubicBezTo>
                    <a:pt x="279" y="34"/>
                    <a:pt x="279" y="34"/>
                    <a:pt x="279" y="34"/>
                  </a:cubicBezTo>
                  <a:cubicBezTo>
                    <a:pt x="279" y="34"/>
                    <a:pt x="279" y="34"/>
                    <a:pt x="279" y="34"/>
                  </a:cubicBezTo>
                  <a:cubicBezTo>
                    <a:pt x="279" y="35"/>
                    <a:pt x="279" y="35"/>
                    <a:pt x="279" y="35"/>
                  </a:cubicBezTo>
                  <a:cubicBezTo>
                    <a:pt x="279" y="35"/>
                    <a:pt x="279" y="35"/>
                    <a:pt x="279" y="35"/>
                  </a:cubicBezTo>
                  <a:cubicBezTo>
                    <a:pt x="279" y="35"/>
                    <a:pt x="279" y="35"/>
                    <a:pt x="279" y="35"/>
                  </a:cubicBezTo>
                  <a:lnTo>
                    <a:pt x="278" y="35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lIns="68589" tIns="34295" rIns="68589" bIns="34295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4" name="文本框 1"/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026281" y="1586565"/>
              <a:ext cx="407623" cy="391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9" tIns="34295" rIns="68589" bIns="34295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charset="-122"/>
                  <a:cs typeface="+mn-cs"/>
                </a:rPr>
                <a:t>01</a:t>
              </a:r>
              <a:endParaRPr kumimoji="0" lang="zh-CN" altLang="en-US" sz="21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charset="-122"/>
              </a:endParaRPr>
            </a:p>
          </p:txBody>
        </p:sp>
      </p:grpSp>
      <p:grpSp>
        <p:nvGrpSpPr>
          <p:cNvPr id="11280" name="组合 3"/>
          <p:cNvGrpSpPr/>
          <p:nvPr>
            <p:custDataLst>
              <p:tags r:id="rId11"/>
            </p:custDataLst>
          </p:nvPr>
        </p:nvGrpSpPr>
        <p:grpSpPr>
          <a:xfrm>
            <a:off x="793750" y="3096895"/>
            <a:ext cx="7076440" cy="1012190"/>
            <a:chOff x="794420" y="2451283"/>
            <a:chExt cx="7075628" cy="1012455"/>
          </a:xfrm>
        </p:grpSpPr>
        <p:grpSp>
          <p:nvGrpSpPr>
            <p:cNvPr id="225" name="组合 53"/>
            <p:cNvGrpSpPr/>
            <p:nvPr/>
          </p:nvGrpSpPr>
          <p:grpSpPr bwMode="auto">
            <a:xfrm>
              <a:off x="794420" y="2451283"/>
              <a:ext cx="7075628" cy="1012455"/>
              <a:chOff x="2678521" y="2847139"/>
              <a:chExt cx="18622727" cy="2666482"/>
            </a:xfrm>
          </p:grpSpPr>
          <p:sp>
            <p:nvSpPr>
              <p:cNvPr id="226" name="Freeform 19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2678521" y="2855503"/>
                <a:ext cx="18622727" cy="2658118"/>
              </a:xfrm>
              <a:custGeom>
                <a:avLst/>
                <a:gdLst>
                  <a:gd name="T0" fmla="*/ 3200 w 3200"/>
                  <a:gd name="T1" fmla="*/ 320 h 640"/>
                  <a:gd name="T2" fmla="*/ 2880 w 3200"/>
                  <a:gd name="T3" fmla="*/ 640 h 640"/>
                  <a:gd name="T4" fmla="*/ 320 w 3200"/>
                  <a:gd name="T5" fmla="*/ 640 h 640"/>
                  <a:gd name="T6" fmla="*/ 0 w 3200"/>
                  <a:gd name="T7" fmla="*/ 320 h 640"/>
                  <a:gd name="T8" fmla="*/ 320 w 3200"/>
                  <a:gd name="T9" fmla="*/ 0 h 640"/>
                  <a:gd name="T10" fmla="*/ 2880 w 3200"/>
                  <a:gd name="T11" fmla="*/ 0 h 640"/>
                  <a:gd name="T12" fmla="*/ 3200 w 3200"/>
                  <a:gd name="T13" fmla="*/ 32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00" h="640">
                    <a:moveTo>
                      <a:pt x="3200" y="320"/>
                    </a:moveTo>
                    <a:cubicBezTo>
                      <a:pt x="3200" y="496"/>
                      <a:pt x="3056" y="640"/>
                      <a:pt x="2880" y="640"/>
                    </a:cubicBezTo>
                    <a:cubicBezTo>
                      <a:pt x="320" y="640"/>
                      <a:pt x="320" y="640"/>
                      <a:pt x="320" y="640"/>
                    </a:cubicBezTo>
                    <a:cubicBezTo>
                      <a:pt x="144" y="640"/>
                      <a:pt x="0" y="496"/>
                      <a:pt x="0" y="320"/>
                    </a:cubicBezTo>
                    <a:cubicBezTo>
                      <a:pt x="0" y="144"/>
                      <a:pt x="144" y="0"/>
                      <a:pt x="320" y="0"/>
                    </a:cubicBezTo>
                    <a:cubicBezTo>
                      <a:pt x="2880" y="0"/>
                      <a:pt x="2880" y="0"/>
                      <a:pt x="2880" y="0"/>
                    </a:cubicBezTo>
                    <a:cubicBezTo>
                      <a:pt x="3056" y="0"/>
                      <a:pt x="3200" y="144"/>
                      <a:pt x="3200" y="32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8575" cap="flat">
                <a:gradFill>
                  <a:gsLst>
                    <a:gs pos="0">
                      <a:sysClr val="window" lastClr="FFFFFF"/>
                    </a:gs>
                    <a:gs pos="100000">
                      <a:srgbClr val="DDDDDD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28600" dist="228600" dir="5400000" algn="t" rotWithShape="0">
                  <a:sysClr val="windowText" lastClr="000000">
                    <a:lumMod val="85000"/>
                    <a:lumOff val="15000"/>
                    <a:alpha val="28000"/>
                  </a:sys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</a:endParaRPr>
              </a:p>
            </p:txBody>
          </p:sp>
          <p:sp>
            <p:nvSpPr>
              <p:cNvPr id="227" name="Freeform 20"/>
              <p:cNvSpPr>
                <a:spLocks noEditPoint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2678521" y="2847139"/>
                <a:ext cx="6005513" cy="2408237"/>
              </a:xfrm>
              <a:custGeom>
                <a:avLst/>
                <a:gdLst>
                  <a:gd name="T0" fmla="*/ 1280 w 1600"/>
                  <a:gd name="T1" fmla="*/ 0 h 640"/>
                  <a:gd name="T2" fmla="*/ 320 w 1600"/>
                  <a:gd name="T3" fmla="*/ 0 h 640"/>
                  <a:gd name="T4" fmla="*/ 0 w 1600"/>
                  <a:gd name="T5" fmla="*/ 320 h 640"/>
                  <a:gd name="T6" fmla="*/ 320 w 1600"/>
                  <a:gd name="T7" fmla="*/ 640 h 640"/>
                  <a:gd name="T8" fmla="*/ 1280 w 1600"/>
                  <a:gd name="T9" fmla="*/ 640 h 640"/>
                  <a:gd name="T10" fmla="*/ 1600 w 1600"/>
                  <a:gd name="T11" fmla="*/ 320 h 640"/>
                  <a:gd name="T12" fmla="*/ 1280 w 1600"/>
                  <a:gd name="T13" fmla="*/ 0 h 640"/>
                  <a:gd name="T14" fmla="*/ 1493 w 1600"/>
                  <a:gd name="T15" fmla="*/ 365 h 640"/>
                  <a:gd name="T16" fmla="*/ 1435 w 1600"/>
                  <a:gd name="T17" fmla="*/ 385 h 640"/>
                  <a:gd name="T18" fmla="*/ 1427 w 1600"/>
                  <a:gd name="T19" fmla="*/ 381 h 640"/>
                  <a:gd name="T20" fmla="*/ 1416 w 1600"/>
                  <a:gd name="T21" fmla="*/ 320 h 640"/>
                  <a:gd name="T22" fmla="*/ 1427 w 1600"/>
                  <a:gd name="T23" fmla="*/ 259 h 640"/>
                  <a:gd name="T24" fmla="*/ 1435 w 1600"/>
                  <a:gd name="T25" fmla="*/ 255 h 640"/>
                  <a:gd name="T26" fmla="*/ 1493 w 1600"/>
                  <a:gd name="T27" fmla="*/ 275 h 640"/>
                  <a:gd name="T28" fmla="*/ 1541 w 1600"/>
                  <a:gd name="T29" fmla="*/ 316 h 640"/>
                  <a:gd name="T30" fmla="*/ 1541 w 1600"/>
                  <a:gd name="T31" fmla="*/ 324 h 640"/>
                  <a:gd name="T32" fmla="*/ 1493 w 1600"/>
                  <a:gd name="T33" fmla="*/ 365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00" h="640">
                    <a:moveTo>
                      <a:pt x="1280" y="0"/>
                    </a:moveTo>
                    <a:cubicBezTo>
                      <a:pt x="320" y="0"/>
                      <a:pt x="320" y="0"/>
                      <a:pt x="320" y="0"/>
                    </a:cubicBezTo>
                    <a:cubicBezTo>
                      <a:pt x="144" y="0"/>
                      <a:pt x="0" y="144"/>
                      <a:pt x="0" y="320"/>
                    </a:cubicBezTo>
                    <a:cubicBezTo>
                      <a:pt x="0" y="496"/>
                      <a:pt x="144" y="640"/>
                      <a:pt x="320" y="640"/>
                    </a:cubicBezTo>
                    <a:cubicBezTo>
                      <a:pt x="1280" y="640"/>
                      <a:pt x="1280" y="640"/>
                      <a:pt x="1280" y="640"/>
                    </a:cubicBezTo>
                    <a:cubicBezTo>
                      <a:pt x="1456" y="640"/>
                      <a:pt x="1600" y="496"/>
                      <a:pt x="1600" y="320"/>
                    </a:cubicBezTo>
                    <a:cubicBezTo>
                      <a:pt x="1600" y="144"/>
                      <a:pt x="1456" y="0"/>
                      <a:pt x="1280" y="0"/>
                    </a:cubicBezTo>
                    <a:close/>
                    <a:moveTo>
                      <a:pt x="1493" y="365"/>
                    </a:moveTo>
                    <a:cubicBezTo>
                      <a:pt x="1455" y="387"/>
                      <a:pt x="1435" y="385"/>
                      <a:pt x="1435" y="385"/>
                    </a:cubicBezTo>
                    <a:cubicBezTo>
                      <a:pt x="1432" y="385"/>
                      <a:pt x="1429" y="383"/>
                      <a:pt x="1427" y="381"/>
                    </a:cubicBezTo>
                    <a:cubicBezTo>
                      <a:pt x="1427" y="381"/>
                      <a:pt x="1416" y="364"/>
                      <a:pt x="1416" y="320"/>
                    </a:cubicBezTo>
                    <a:cubicBezTo>
                      <a:pt x="1416" y="276"/>
                      <a:pt x="1427" y="259"/>
                      <a:pt x="1427" y="259"/>
                    </a:cubicBezTo>
                    <a:cubicBezTo>
                      <a:pt x="1429" y="257"/>
                      <a:pt x="1432" y="255"/>
                      <a:pt x="1435" y="255"/>
                    </a:cubicBezTo>
                    <a:cubicBezTo>
                      <a:pt x="1435" y="255"/>
                      <a:pt x="1455" y="253"/>
                      <a:pt x="1493" y="275"/>
                    </a:cubicBezTo>
                    <a:cubicBezTo>
                      <a:pt x="1532" y="297"/>
                      <a:pt x="1541" y="316"/>
                      <a:pt x="1541" y="316"/>
                    </a:cubicBezTo>
                    <a:cubicBezTo>
                      <a:pt x="1542" y="318"/>
                      <a:pt x="1542" y="322"/>
                      <a:pt x="1541" y="324"/>
                    </a:cubicBezTo>
                    <a:cubicBezTo>
                      <a:pt x="1541" y="324"/>
                      <a:pt x="1532" y="343"/>
                      <a:pt x="1493" y="365"/>
                    </a:cubicBezTo>
                    <a:close/>
                  </a:path>
                </a:pathLst>
              </a:custGeom>
              <a:gradFill>
                <a:gsLst>
                  <a:gs pos="0">
                    <a:srgbClr val="DEDEDE"/>
                  </a:gs>
                  <a:gs pos="100000">
                    <a:srgbClr val="FBFBFB"/>
                  </a:gs>
                </a:gsLst>
                <a:lin ang="5400000" scaled="1"/>
              </a:gradFill>
              <a:ln w="31750" cap="flat">
                <a:gradFill>
                  <a:gsLst>
                    <a:gs pos="0">
                      <a:sysClr val="window" lastClr="FFFFFF"/>
                    </a:gs>
                    <a:gs pos="100000">
                      <a:srgbClr val="DDDDDD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28600" dist="101600" dir="5400000" algn="t" rotWithShape="0">
                  <a:sysClr val="windowText" lastClr="000000">
                    <a:lumMod val="85000"/>
                    <a:lumOff val="15000"/>
                    <a:alpha val="33000"/>
                  </a:sys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</a:endParaRPr>
              </a:p>
            </p:txBody>
          </p:sp>
          <p:sp>
            <p:nvSpPr>
              <p:cNvPr id="228" name="椭圆 227"/>
              <p:cNvSpPr/>
              <p:nvPr>
                <p:custDataLst>
                  <p:tags r:id="rId14"/>
                </p:custDataLst>
              </p:nvPr>
            </p:nvSpPr>
            <p:spPr>
              <a:xfrm>
                <a:off x="2834834" y="3000057"/>
                <a:ext cx="2102400" cy="2102400"/>
              </a:xfrm>
              <a:prstGeom prst="ellipse">
                <a:avLst/>
              </a:prstGeom>
              <a:gradFill>
                <a:gsLst>
                  <a:gs pos="0">
                    <a:srgbClr val="DDDDDD"/>
                  </a:gs>
                  <a:gs pos="100000">
                    <a:srgbClr val="FBFBFB"/>
                  </a:gs>
                </a:gsLst>
                <a:lin ang="5400000" scaled="1"/>
              </a:gradFill>
              <a:ln w="101600" cap="flat">
                <a:gradFill>
                  <a:gsLst>
                    <a:gs pos="0">
                      <a:srgbClr val="FDFDFD"/>
                    </a:gs>
                    <a:gs pos="100000">
                      <a:srgbClr val="DDDDDD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28600" dist="228600" dir="5400000" algn="t" rotWithShape="0">
                  <a:sysClr val="windowText" lastClr="000000">
                    <a:lumMod val="85000"/>
                    <a:lumOff val="15000"/>
                    <a:alpha val="28000"/>
                  </a:sys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</a:endParaRPr>
              </a:p>
            </p:txBody>
          </p:sp>
          <p:sp>
            <p:nvSpPr>
              <p:cNvPr id="229" name="Freeform 23"/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3298659" y="3423401"/>
                <a:ext cx="1174750" cy="1255712"/>
              </a:xfrm>
              <a:custGeom>
                <a:avLst/>
                <a:gdLst>
                  <a:gd name="T0" fmla="*/ 193 w 313"/>
                  <a:gd name="T1" fmla="*/ 279 h 334"/>
                  <a:gd name="T2" fmla="*/ 47 w 313"/>
                  <a:gd name="T3" fmla="*/ 330 h 334"/>
                  <a:gd name="T4" fmla="*/ 28 w 313"/>
                  <a:gd name="T5" fmla="*/ 319 h 334"/>
                  <a:gd name="T6" fmla="*/ 0 w 313"/>
                  <a:gd name="T7" fmla="*/ 167 h 334"/>
                  <a:gd name="T8" fmla="*/ 28 w 313"/>
                  <a:gd name="T9" fmla="*/ 15 h 334"/>
                  <a:gd name="T10" fmla="*/ 47 w 313"/>
                  <a:gd name="T11" fmla="*/ 4 h 334"/>
                  <a:gd name="T12" fmla="*/ 193 w 313"/>
                  <a:gd name="T13" fmla="*/ 55 h 334"/>
                  <a:gd name="T14" fmla="*/ 311 w 313"/>
                  <a:gd name="T15" fmla="*/ 156 h 334"/>
                  <a:gd name="T16" fmla="*/ 311 w 313"/>
                  <a:gd name="T17" fmla="*/ 178 h 334"/>
                  <a:gd name="T18" fmla="*/ 193 w 313"/>
                  <a:gd name="T19" fmla="*/ 279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3" h="334">
                    <a:moveTo>
                      <a:pt x="193" y="279"/>
                    </a:moveTo>
                    <a:cubicBezTo>
                      <a:pt x="98" y="334"/>
                      <a:pt x="47" y="330"/>
                      <a:pt x="47" y="330"/>
                    </a:cubicBezTo>
                    <a:cubicBezTo>
                      <a:pt x="40" y="329"/>
                      <a:pt x="32" y="325"/>
                      <a:pt x="28" y="319"/>
                    </a:cubicBezTo>
                    <a:cubicBezTo>
                      <a:pt x="28" y="319"/>
                      <a:pt x="0" y="277"/>
                      <a:pt x="0" y="167"/>
                    </a:cubicBezTo>
                    <a:cubicBezTo>
                      <a:pt x="0" y="57"/>
                      <a:pt x="28" y="15"/>
                      <a:pt x="28" y="15"/>
                    </a:cubicBezTo>
                    <a:cubicBezTo>
                      <a:pt x="32" y="9"/>
                      <a:pt x="40" y="5"/>
                      <a:pt x="47" y="4"/>
                    </a:cubicBezTo>
                    <a:cubicBezTo>
                      <a:pt x="47" y="4"/>
                      <a:pt x="98" y="0"/>
                      <a:pt x="193" y="55"/>
                    </a:cubicBezTo>
                    <a:cubicBezTo>
                      <a:pt x="289" y="110"/>
                      <a:pt x="311" y="156"/>
                      <a:pt x="311" y="156"/>
                    </a:cubicBezTo>
                    <a:cubicBezTo>
                      <a:pt x="313" y="162"/>
                      <a:pt x="313" y="172"/>
                      <a:pt x="311" y="178"/>
                    </a:cubicBezTo>
                    <a:cubicBezTo>
                      <a:pt x="311" y="178"/>
                      <a:pt x="289" y="224"/>
                      <a:pt x="193" y="279"/>
                    </a:cubicBezTo>
                    <a:close/>
                  </a:path>
                </a:pathLst>
              </a:cu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215900" dist="50800" dir="16200000">
                  <a:prstClr val="black">
                    <a:alpha val="42000"/>
                  </a:prstClr>
                </a:inn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237" name="文本框 97"/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3536479" y="2716054"/>
              <a:ext cx="1604461" cy="499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9" tIns="34295" rIns="68589" bIns="34295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9pPr>
            </a:lstStyle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charset="-122"/>
                  <a:cs typeface="+mn-cs"/>
                </a:rPr>
                <a:t> </a:t>
              </a:r>
              <a:r>
                <a:rPr lang="zh-CN" altLang="en-US" sz="2800">
                  <a:latin typeface="微软雅黑" panose="020B0503020204020204" charset="-122"/>
                  <a:cs typeface="微软雅黑" panose="020B0503020204020204" charset="-122"/>
                  <a:sym typeface="+mn-ea"/>
                </a:rPr>
                <a:t>减轻疼痛</a:t>
              </a:r>
              <a:endPara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43" name="Freeform 12"/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1887632" y="2764446"/>
              <a:ext cx="526562" cy="380346"/>
            </a:xfrm>
            <a:custGeom>
              <a:avLst/>
              <a:gdLst>
                <a:gd name="T0" fmla="*/ 57823 w 467"/>
                <a:gd name="T1" fmla="*/ 248018 h 337"/>
                <a:gd name="T2" fmla="*/ 77648 w 467"/>
                <a:gd name="T3" fmla="*/ 315809 h 337"/>
                <a:gd name="T4" fmla="*/ 120602 w 467"/>
                <a:gd name="T5" fmla="*/ 307542 h 337"/>
                <a:gd name="T6" fmla="*/ 185034 w 467"/>
                <a:gd name="T7" fmla="*/ 314156 h 337"/>
                <a:gd name="T8" fmla="*/ 247813 w 467"/>
                <a:gd name="T9" fmla="*/ 314156 h 337"/>
                <a:gd name="T10" fmla="*/ 272594 w 467"/>
                <a:gd name="T11" fmla="*/ 248018 h 337"/>
                <a:gd name="T12" fmla="*/ 330418 w 467"/>
                <a:gd name="T13" fmla="*/ 208335 h 337"/>
                <a:gd name="T14" fmla="*/ 297376 w 467"/>
                <a:gd name="T15" fmla="*/ 170305 h 337"/>
                <a:gd name="T16" fmla="*/ 315549 w 467"/>
                <a:gd name="T17" fmla="*/ 102514 h 337"/>
                <a:gd name="T18" fmla="*/ 264334 w 467"/>
                <a:gd name="T19" fmla="*/ 66138 h 337"/>
                <a:gd name="T20" fmla="*/ 209815 w 467"/>
                <a:gd name="T21" fmla="*/ 33069 h 337"/>
                <a:gd name="T22" fmla="*/ 180078 w 467"/>
                <a:gd name="T23" fmla="*/ 1653 h 337"/>
                <a:gd name="T24" fmla="*/ 123907 w 467"/>
                <a:gd name="T25" fmla="*/ 44643 h 337"/>
                <a:gd name="T26" fmla="*/ 52867 w 467"/>
                <a:gd name="T27" fmla="*/ 47950 h 337"/>
                <a:gd name="T28" fmla="*/ 34694 w 467"/>
                <a:gd name="T29" fmla="*/ 107474 h 337"/>
                <a:gd name="T30" fmla="*/ 21477 w 467"/>
                <a:gd name="T31" fmla="*/ 170305 h 337"/>
                <a:gd name="T32" fmla="*/ 3304 w 467"/>
                <a:gd name="T33" fmla="*/ 203374 h 337"/>
                <a:gd name="T34" fmla="*/ 69388 w 467"/>
                <a:gd name="T35" fmla="*/ 170305 h 337"/>
                <a:gd name="T36" fmla="*/ 297376 w 467"/>
                <a:gd name="T37" fmla="*/ 286047 h 337"/>
                <a:gd name="T38" fmla="*/ 328765 w 467"/>
                <a:gd name="T39" fmla="*/ 317463 h 337"/>
                <a:gd name="T40" fmla="*/ 297376 w 467"/>
                <a:gd name="T41" fmla="*/ 348878 h 337"/>
                <a:gd name="T42" fmla="*/ 327113 w 467"/>
                <a:gd name="T43" fmla="*/ 380294 h 337"/>
                <a:gd name="T44" fmla="*/ 335374 w 467"/>
                <a:gd name="T45" fmla="*/ 405096 h 337"/>
                <a:gd name="T46" fmla="*/ 328765 w 467"/>
                <a:gd name="T47" fmla="*/ 444778 h 337"/>
                <a:gd name="T48" fmla="*/ 388241 w 467"/>
                <a:gd name="T49" fmla="*/ 476194 h 337"/>
                <a:gd name="T50" fmla="*/ 388241 w 467"/>
                <a:gd name="T51" fmla="*/ 476194 h 337"/>
                <a:gd name="T52" fmla="*/ 399805 w 467"/>
                <a:gd name="T53" fmla="*/ 517530 h 337"/>
                <a:gd name="T54" fmla="*/ 464237 w 467"/>
                <a:gd name="T55" fmla="*/ 520837 h 337"/>
                <a:gd name="T56" fmla="*/ 465889 w 467"/>
                <a:gd name="T57" fmla="*/ 520837 h 337"/>
                <a:gd name="T58" fmla="*/ 520408 w 467"/>
                <a:gd name="T59" fmla="*/ 557213 h 337"/>
                <a:gd name="T60" fmla="*/ 553449 w 467"/>
                <a:gd name="T61" fmla="*/ 530758 h 337"/>
                <a:gd name="T62" fmla="*/ 553449 w 467"/>
                <a:gd name="T63" fmla="*/ 530758 h 337"/>
                <a:gd name="T64" fmla="*/ 621185 w 467"/>
                <a:gd name="T65" fmla="*/ 539025 h 337"/>
                <a:gd name="T66" fmla="*/ 637706 w 467"/>
                <a:gd name="T67" fmla="*/ 502649 h 337"/>
                <a:gd name="T68" fmla="*/ 660835 w 467"/>
                <a:gd name="T69" fmla="*/ 489422 h 337"/>
                <a:gd name="T70" fmla="*/ 703789 w 467"/>
                <a:gd name="T71" fmla="*/ 482808 h 337"/>
                <a:gd name="T72" fmla="*/ 705441 w 467"/>
                <a:gd name="T73" fmla="*/ 443125 h 337"/>
                <a:gd name="T74" fmla="*/ 718658 w 467"/>
                <a:gd name="T75" fmla="*/ 421630 h 337"/>
                <a:gd name="T76" fmla="*/ 756656 w 467"/>
                <a:gd name="T77" fmla="*/ 398482 h 337"/>
                <a:gd name="T78" fmla="*/ 730223 w 467"/>
                <a:gd name="T79" fmla="*/ 358799 h 337"/>
                <a:gd name="T80" fmla="*/ 766569 w 467"/>
                <a:gd name="T81" fmla="*/ 335651 h 337"/>
                <a:gd name="T82" fmla="*/ 766569 w 467"/>
                <a:gd name="T83" fmla="*/ 299275 h 337"/>
                <a:gd name="T84" fmla="*/ 730223 w 467"/>
                <a:gd name="T85" fmla="*/ 274473 h 337"/>
                <a:gd name="T86" fmla="*/ 753352 w 467"/>
                <a:gd name="T87" fmla="*/ 238097 h 337"/>
                <a:gd name="T88" fmla="*/ 738483 w 467"/>
                <a:gd name="T89" fmla="*/ 205028 h 337"/>
                <a:gd name="T90" fmla="*/ 695529 w 467"/>
                <a:gd name="T91" fmla="*/ 198414 h 337"/>
                <a:gd name="T92" fmla="*/ 702137 w 467"/>
                <a:gd name="T93" fmla="*/ 153771 h 337"/>
                <a:gd name="T94" fmla="*/ 675704 w 467"/>
                <a:gd name="T95" fmla="*/ 130623 h 337"/>
                <a:gd name="T96" fmla="*/ 637706 w 467"/>
                <a:gd name="T97" fmla="*/ 132276 h 337"/>
                <a:gd name="T98" fmla="*/ 621185 w 467"/>
                <a:gd name="T99" fmla="*/ 95900 h 337"/>
                <a:gd name="T100" fmla="*/ 579883 w 467"/>
                <a:gd name="T101" fmla="*/ 107474 h 337"/>
                <a:gd name="T102" fmla="*/ 553449 w 467"/>
                <a:gd name="T103" fmla="*/ 104167 h 337"/>
                <a:gd name="T104" fmla="*/ 523712 w 467"/>
                <a:gd name="T105" fmla="*/ 79366 h 337"/>
                <a:gd name="T106" fmla="*/ 490670 w 467"/>
                <a:gd name="T107" fmla="*/ 107474 h 337"/>
                <a:gd name="T108" fmla="*/ 465889 w 467"/>
                <a:gd name="T109" fmla="*/ 114088 h 337"/>
                <a:gd name="T110" fmla="*/ 424587 w 467"/>
                <a:gd name="T111" fmla="*/ 102514 h 337"/>
                <a:gd name="T112" fmla="*/ 388241 w 467"/>
                <a:gd name="T113" fmla="*/ 158731 h 337"/>
                <a:gd name="T114" fmla="*/ 388241 w 467"/>
                <a:gd name="T115" fmla="*/ 158731 h 337"/>
                <a:gd name="T116" fmla="*/ 328765 w 467"/>
                <a:gd name="T117" fmla="*/ 190147 h 337"/>
                <a:gd name="T118" fmla="*/ 335374 w 467"/>
                <a:gd name="T119" fmla="*/ 229830 h 337"/>
                <a:gd name="T120" fmla="*/ 303984 w 467"/>
                <a:gd name="T121" fmla="*/ 251325 h 337"/>
                <a:gd name="T122" fmla="*/ 531972 w 467"/>
                <a:gd name="T123" fmla="*/ 162038 h 33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467" h="337">
                  <a:moveTo>
                    <a:pt x="0" y="126"/>
                  </a:moveTo>
                  <a:cubicBezTo>
                    <a:pt x="1" y="132"/>
                    <a:pt x="3" y="138"/>
                    <a:pt x="6" y="143"/>
                  </a:cubicBezTo>
                  <a:cubicBezTo>
                    <a:pt x="6" y="145"/>
                    <a:pt x="8" y="145"/>
                    <a:pt x="9" y="145"/>
                  </a:cubicBezTo>
                  <a:cubicBezTo>
                    <a:pt x="13" y="143"/>
                    <a:pt x="17" y="142"/>
                    <a:pt x="21" y="141"/>
                  </a:cubicBezTo>
                  <a:cubicBezTo>
                    <a:pt x="24" y="146"/>
                    <a:pt x="26" y="150"/>
                    <a:pt x="30" y="154"/>
                  </a:cubicBezTo>
                  <a:cubicBezTo>
                    <a:pt x="35" y="150"/>
                    <a:pt x="35" y="150"/>
                    <a:pt x="35" y="150"/>
                  </a:cubicBezTo>
                  <a:cubicBezTo>
                    <a:pt x="35" y="150"/>
                    <a:pt x="35" y="150"/>
                    <a:pt x="35" y="150"/>
                  </a:cubicBezTo>
                  <a:cubicBezTo>
                    <a:pt x="30" y="154"/>
                    <a:pt x="30" y="154"/>
                    <a:pt x="30" y="154"/>
                  </a:cubicBezTo>
                  <a:cubicBezTo>
                    <a:pt x="33" y="159"/>
                    <a:pt x="36" y="163"/>
                    <a:pt x="40" y="166"/>
                  </a:cubicBezTo>
                  <a:cubicBezTo>
                    <a:pt x="37" y="170"/>
                    <a:pt x="35" y="173"/>
                    <a:pt x="32" y="177"/>
                  </a:cubicBezTo>
                  <a:cubicBezTo>
                    <a:pt x="32" y="178"/>
                    <a:pt x="32" y="180"/>
                    <a:pt x="33" y="180"/>
                  </a:cubicBezTo>
                  <a:cubicBezTo>
                    <a:pt x="37" y="184"/>
                    <a:pt x="42" y="188"/>
                    <a:pt x="47" y="191"/>
                  </a:cubicBezTo>
                  <a:cubicBezTo>
                    <a:pt x="49" y="192"/>
                    <a:pt x="50" y="191"/>
                    <a:pt x="51" y="190"/>
                  </a:cubicBezTo>
                  <a:cubicBezTo>
                    <a:pt x="53" y="187"/>
                    <a:pt x="56" y="183"/>
                    <a:pt x="59" y="180"/>
                  </a:cubicBezTo>
                  <a:cubicBezTo>
                    <a:pt x="63" y="182"/>
                    <a:pt x="68" y="184"/>
                    <a:pt x="73" y="186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3" y="186"/>
                    <a:pt x="73" y="186"/>
                    <a:pt x="73" y="186"/>
                  </a:cubicBezTo>
                  <a:cubicBezTo>
                    <a:pt x="78" y="188"/>
                    <a:pt x="83" y="189"/>
                    <a:pt x="89" y="190"/>
                  </a:cubicBezTo>
                  <a:cubicBezTo>
                    <a:pt x="89" y="194"/>
                    <a:pt x="89" y="198"/>
                    <a:pt x="89" y="203"/>
                  </a:cubicBezTo>
                  <a:cubicBezTo>
                    <a:pt x="89" y="204"/>
                    <a:pt x="90" y="205"/>
                    <a:pt x="91" y="205"/>
                  </a:cubicBezTo>
                  <a:cubicBezTo>
                    <a:pt x="97" y="206"/>
                    <a:pt x="103" y="206"/>
                    <a:pt x="109" y="205"/>
                  </a:cubicBezTo>
                  <a:cubicBezTo>
                    <a:pt x="110" y="205"/>
                    <a:pt x="111" y="204"/>
                    <a:pt x="111" y="203"/>
                  </a:cubicBezTo>
                  <a:cubicBezTo>
                    <a:pt x="111" y="198"/>
                    <a:pt x="112" y="194"/>
                    <a:pt x="112" y="190"/>
                  </a:cubicBezTo>
                  <a:cubicBezTo>
                    <a:pt x="117" y="189"/>
                    <a:pt x="122" y="188"/>
                    <a:pt x="127" y="186"/>
                  </a:cubicBezTo>
                  <a:cubicBezTo>
                    <a:pt x="125" y="179"/>
                    <a:pt x="125" y="179"/>
                    <a:pt x="125" y="179"/>
                  </a:cubicBezTo>
                  <a:cubicBezTo>
                    <a:pt x="125" y="179"/>
                    <a:pt x="125" y="179"/>
                    <a:pt x="125" y="179"/>
                  </a:cubicBezTo>
                  <a:cubicBezTo>
                    <a:pt x="127" y="186"/>
                    <a:pt x="127" y="186"/>
                    <a:pt x="127" y="186"/>
                  </a:cubicBezTo>
                  <a:cubicBezTo>
                    <a:pt x="132" y="184"/>
                    <a:pt x="137" y="182"/>
                    <a:pt x="142" y="180"/>
                  </a:cubicBezTo>
                  <a:cubicBezTo>
                    <a:pt x="144" y="183"/>
                    <a:pt x="147" y="187"/>
                    <a:pt x="150" y="190"/>
                  </a:cubicBezTo>
                  <a:cubicBezTo>
                    <a:pt x="150" y="191"/>
                    <a:pt x="152" y="192"/>
                    <a:pt x="153" y="191"/>
                  </a:cubicBezTo>
                  <a:cubicBezTo>
                    <a:pt x="158" y="188"/>
                    <a:pt x="163" y="184"/>
                    <a:pt x="168" y="180"/>
                  </a:cubicBezTo>
                  <a:cubicBezTo>
                    <a:pt x="168" y="180"/>
                    <a:pt x="169" y="178"/>
                    <a:pt x="168" y="177"/>
                  </a:cubicBezTo>
                  <a:cubicBezTo>
                    <a:pt x="165" y="173"/>
                    <a:pt x="163" y="170"/>
                    <a:pt x="160" y="166"/>
                  </a:cubicBezTo>
                  <a:cubicBezTo>
                    <a:pt x="164" y="163"/>
                    <a:pt x="167" y="159"/>
                    <a:pt x="171" y="154"/>
                  </a:cubicBezTo>
                  <a:cubicBezTo>
                    <a:pt x="165" y="150"/>
                    <a:pt x="165" y="150"/>
                    <a:pt x="165" y="150"/>
                  </a:cubicBezTo>
                  <a:cubicBezTo>
                    <a:pt x="165" y="150"/>
                    <a:pt x="165" y="150"/>
                    <a:pt x="165" y="150"/>
                  </a:cubicBezTo>
                  <a:cubicBezTo>
                    <a:pt x="171" y="154"/>
                    <a:pt x="171" y="154"/>
                    <a:pt x="171" y="154"/>
                  </a:cubicBezTo>
                  <a:cubicBezTo>
                    <a:pt x="174" y="150"/>
                    <a:pt x="176" y="146"/>
                    <a:pt x="179" y="141"/>
                  </a:cubicBezTo>
                  <a:cubicBezTo>
                    <a:pt x="183" y="142"/>
                    <a:pt x="187" y="143"/>
                    <a:pt x="191" y="145"/>
                  </a:cubicBezTo>
                  <a:cubicBezTo>
                    <a:pt x="193" y="145"/>
                    <a:pt x="194" y="145"/>
                    <a:pt x="194" y="143"/>
                  </a:cubicBezTo>
                  <a:cubicBezTo>
                    <a:pt x="197" y="138"/>
                    <a:pt x="199" y="132"/>
                    <a:pt x="200" y="126"/>
                  </a:cubicBezTo>
                  <a:cubicBezTo>
                    <a:pt x="200" y="125"/>
                    <a:pt x="200" y="124"/>
                    <a:pt x="198" y="123"/>
                  </a:cubicBezTo>
                  <a:cubicBezTo>
                    <a:pt x="194" y="122"/>
                    <a:pt x="190" y="120"/>
                    <a:pt x="186" y="119"/>
                  </a:cubicBezTo>
                  <a:cubicBezTo>
                    <a:pt x="187" y="114"/>
                    <a:pt x="187" y="108"/>
                    <a:pt x="187" y="103"/>
                  </a:cubicBezTo>
                  <a:cubicBezTo>
                    <a:pt x="180" y="103"/>
                    <a:pt x="180" y="103"/>
                    <a:pt x="180" y="103"/>
                  </a:cubicBezTo>
                  <a:cubicBezTo>
                    <a:pt x="180" y="103"/>
                    <a:pt x="180" y="103"/>
                    <a:pt x="180" y="103"/>
                  </a:cubicBezTo>
                  <a:cubicBezTo>
                    <a:pt x="180" y="103"/>
                    <a:pt x="180" y="103"/>
                    <a:pt x="180" y="103"/>
                  </a:cubicBezTo>
                  <a:cubicBezTo>
                    <a:pt x="187" y="103"/>
                    <a:pt x="187" y="103"/>
                    <a:pt x="187" y="103"/>
                  </a:cubicBezTo>
                  <a:cubicBezTo>
                    <a:pt x="187" y="98"/>
                    <a:pt x="187" y="93"/>
                    <a:pt x="186" y="87"/>
                  </a:cubicBezTo>
                  <a:cubicBezTo>
                    <a:pt x="190" y="86"/>
                    <a:pt x="194" y="85"/>
                    <a:pt x="198" y="83"/>
                  </a:cubicBezTo>
                  <a:cubicBezTo>
                    <a:pt x="200" y="83"/>
                    <a:pt x="200" y="82"/>
                    <a:pt x="200" y="80"/>
                  </a:cubicBezTo>
                  <a:cubicBezTo>
                    <a:pt x="199" y="74"/>
                    <a:pt x="197" y="68"/>
                    <a:pt x="194" y="63"/>
                  </a:cubicBezTo>
                  <a:cubicBezTo>
                    <a:pt x="194" y="62"/>
                    <a:pt x="193" y="61"/>
                    <a:pt x="191" y="62"/>
                  </a:cubicBezTo>
                  <a:cubicBezTo>
                    <a:pt x="187" y="63"/>
                    <a:pt x="183" y="64"/>
                    <a:pt x="179" y="65"/>
                  </a:cubicBezTo>
                  <a:cubicBezTo>
                    <a:pt x="176" y="61"/>
                    <a:pt x="174" y="56"/>
                    <a:pt x="171" y="52"/>
                  </a:cubicBezTo>
                  <a:cubicBezTo>
                    <a:pt x="165" y="56"/>
                    <a:pt x="165" y="56"/>
                    <a:pt x="165" y="56"/>
                  </a:cubicBezTo>
                  <a:cubicBezTo>
                    <a:pt x="165" y="56"/>
                    <a:pt x="165" y="56"/>
                    <a:pt x="165" y="56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67" y="48"/>
                    <a:pt x="164" y="44"/>
                    <a:pt x="160" y="40"/>
                  </a:cubicBezTo>
                  <a:cubicBezTo>
                    <a:pt x="163" y="36"/>
                    <a:pt x="165" y="33"/>
                    <a:pt x="168" y="29"/>
                  </a:cubicBezTo>
                  <a:cubicBezTo>
                    <a:pt x="169" y="28"/>
                    <a:pt x="168" y="27"/>
                    <a:pt x="168" y="26"/>
                  </a:cubicBezTo>
                  <a:cubicBezTo>
                    <a:pt x="163" y="22"/>
                    <a:pt x="158" y="18"/>
                    <a:pt x="153" y="15"/>
                  </a:cubicBezTo>
                  <a:cubicBezTo>
                    <a:pt x="152" y="14"/>
                    <a:pt x="150" y="15"/>
                    <a:pt x="150" y="16"/>
                  </a:cubicBezTo>
                  <a:cubicBezTo>
                    <a:pt x="147" y="19"/>
                    <a:pt x="144" y="23"/>
                    <a:pt x="142" y="26"/>
                  </a:cubicBezTo>
                  <a:cubicBezTo>
                    <a:pt x="137" y="24"/>
                    <a:pt x="132" y="22"/>
                    <a:pt x="127" y="20"/>
                  </a:cubicBezTo>
                  <a:cubicBezTo>
                    <a:pt x="125" y="27"/>
                    <a:pt x="125" y="27"/>
                    <a:pt x="125" y="27"/>
                  </a:cubicBezTo>
                  <a:cubicBezTo>
                    <a:pt x="125" y="27"/>
                    <a:pt x="125" y="27"/>
                    <a:pt x="125" y="27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2" y="19"/>
                    <a:pt x="117" y="17"/>
                    <a:pt x="112" y="17"/>
                  </a:cubicBezTo>
                  <a:cubicBezTo>
                    <a:pt x="112" y="12"/>
                    <a:pt x="111" y="8"/>
                    <a:pt x="111" y="3"/>
                  </a:cubicBezTo>
                  <a:cubicBezTo>
                    <a:pt x="111" y="2"/>
                    <a:pt x="110" y="1"/>
                    <a:pt x="109" y="1"/>
                  </a:cubicBezTo>
                  <a:cubicBezTo>
                    <a:pt x="103" y="0"/>
                    <a:pt x="97" y="0"/>
                    <a:pt x="91" y="1"/>
                  </a:cubicBezTo>
                  <a:cubicBezTo>
                    <a:pt x="90" y="1"/>
                    <a:pt x="89" y="2"/>
                    <a:pt x="89" y="3"/>
                  </a:cubicBezTo>
                  <a:cubicBezTo>
                    <a:pt x="89" y="8"/>
                    <a:pt x="89" y="12"/>
                    <a:pt x="89" y="17"/>
                  </a:cubicBezTo>
                  <a:cubicBezTo>
                    <a:pt x="83" y="17"/>
                    <a:pt x="78" y="19"/>
                    <a:pt x="73" y="20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68" y="22"/>
                    <a:pt x="63" y="24"/>
                    <a:pt x="59" y="26"/>
                  </a:cubicBezTo>
                  <a:cubicBezTo>
                    <a:pt x="56" y="23"/>
                    <a:pt x="53" y="19"/>
                    <a:pt x="51" y="16"/>
                  </a:cubicBezTo>
                  <a:cubicBezTo>
                    <a:pt x="50" y="15"/>
                    <a:pt x="49" y="14"/>
                    <a:pt x="47" y="15"/>
                  </a:cubicBezTo>
                  <a:cubicBezTo>
                    <a:pt x="42" y="18"/>
                    <a:pt x="37" y="22"/>
                    <a:pt x="33" y="26"/>
                  </a:cubicBezTo>
                  <a:cubicBezTo>
                    <a:pt x="32" y="27"/>
                    <a:pt x="32" y="28"/>
                    <a:pt x="32" y="29"/>
                  </a:cubicBezTo>
                  <a:cubicBezTo>
                    <a:pt x="35" y="33"/>
                    <a:pt x="37" y="36"/>
                    <a:pt x="40" y="40"/>
                  </a:cubicBezTo>
                  <a:cubicBezTo>
                    <a:pt x="36" y="44"/>
                    <a:pt x="33" y="48"/>
                    <a:pt x="30" y="52"/>
                  </a:cubicBezTo>
                  <a:cubicBezTo>
                    <a:pt x="35" y="56"/>
                    <a:pt x="35" y="56"/>
                    <a:pt x="35" y="56"/>
                  </a:cubicBezTo>
                  <a:cubicBezTo>
                    <a:pt x="35" y="56"/>
                    <a:pt x="35" y="56"/>
                    <a:pt x="35" y="56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6" y="56"/>
                    <a:pt x="24" y="61"/>
                    <a:pt x="21" y="65"/>
                  </a:cubicBezTo>
                  <a:cubicBezTo>
                    <a:pt x="17" y="64"/>
                    <a:pt x="13" y="63"/>
                    <a:pt x="9" y="62"/>
                  </a:cubicBezTo>
                  <a:cubicBezTo>
                    <a:pt x="8" y="61"/>
                    <a:pt x="6" y="62"/>
                    <a:pt x="6" y="63"/>
                  </a:cubicBezTo>
                  <a:cubicBezTo>
                    <a:pt x="3" y="68"/>
                    <a:pt x="1" y="74"/>
                    <a:pt x="0" y="80"/>
                  </a:cubicBezTo>
                  <a:cubicBezTo>
                    <a:pt x="0" y="82"/>
                    <a:pt x="0" y="83"/>
                    <a:pt x="2" y="83"/>
                  </a:cubicBezTo>
                  <a:cubicBezTo>
                    <a:pt x="6" y="85"/>
                    <a:pt x="10" y="86"/>
                    <a:pt x="14" y="87"/>
                  </a:cubicBezTo>
                  <a:cubicBezTo>
                    <a:pt x="13" y="93"/>
                    <a:pt x="13" y="98"/>
                    <a:pt x="13" y="103"/>
                  </a:cubicBezTo>
                  <a:cubicBezTo>
                    <a:pt x="20" y="103"/>
                    <a:pt x="20" y="103"/>
                    <a:pt x="20" y="103"/>
                  </a:cubicBezTo>
                  <a:cubicBezTo>
                    <a:pt x="20" y="103"/>
                    <a:pt x="20" y="103"/>
                    <a:pt x="20" y="103"/>
                  </a:cubicBezTo>
                  <a:cubicBezTo>
                    <a:pt x="20" y="103"/>
                    <a:pt x="20" y="103"/>
                    <a:pt x="20" y="103"/>
                  </a:cubicBezTo>
                  <a:cubicBezTo>
                    <a:pt x="13" y="103"/>
                    <a:pt x="13" y="103"/>
                    <a:pt x="13" y="103"/>
                  </a:cubicBezTo>
                  <a:cubicBezTo>
                    <a:pt x="13" y="108"/>
                    <a:pt x="13" y="114"/>
                    <a:pt x="14" y="119"/>
                  </a:cubicBezTo>
                  <a:cubicBezTo>
                    <a:pt x="10" y="120"/>
                    <a:pt x="6" y="122"/>
                    <a:pt x="2" y="123"/>
                  </a:cubicBezTo>
                  <a:cubicBezTo>
                    <a:pt x="0" y="124"/>
                    <a:pt x="0" y="125"/>
                    <a:pt x="0" y="126"/>
                  </a:cubicBezTo>
                  <a:close/>
                  <a:moveTo>
                    <a:pt x="42" y="103"/>
                  </a:moveTo>
                  <a:cubicBezTo>
                    <a:pt x="42" y="71"/>
                    <a:pt x="68" y="45"/>
                    <a:pt x="100" y="45"/>
                  </a:cubicBezTo>
                  <a:cubicBezTo>
                    <a:pt x="132" y="45"/>
                    <a:pt x="159" y="71"/>
                    <a:pt x="159" y="103"/>
                  </a:cubicBezTo>
                  <a:cubicBezTo>
                    <a:pt x="159" y="135"/>
                    <a:pt x="132" y="162"/>
                    <a:pt x="100" y="162"/>
                  </a:cubicBezTo>
                  <a:cubicBezTo>
                    <a:pt x="68" y="162"/>
                    <a:pt x="42" y="135"/>
                    <a:pt x="42" y="103"/>
                  </a:cubicBezTo>
                  <a:close/>
                  <a:moveTo>
                    <a:pt x="213" y="284"/>
                  </a:moveTo>
                  <a:cubicBezTo>
                    <a:pt x="213" y="284"/>
                    <a:pt x="213" y="284"/>
                    <a:pt x="213" y="284"/>
                  </a:cubicBezTo>
                  <a:cubicBezTo>
                    <a:pt x="213" y="284"/>
                    <a:pt x="213" y="284"/>
                    <a:pt x="213" y="284"/>
                  </a:cubicBezTo>
                  <a:close/>
                  <a:moveTo>
                    <a:pt x="180" y="173"/>
                  </a:moveTo>
                  <a:cubicBezTo>
                    <a:pt x="180" y="173"/>
                    <a:pt x="180" y="173"/>
                    <a:pt x="180" y="173"/>
                  </a:cubicBezTo>
                  <a:close/>
                  <a:moveTo>
                    <a:pt x="180" y="173"/>
                  </a:moveTo>
                  <a:cubicBezTo>
                    <a:pt x="184" y="174"/>
                    <a:pt x="189" y="175"/>
                    <a:pt x="193" y="176"/>
                  </a:cubicBezTo>
                  <a:cubicBezTo>
                    <a:pt x="192" y="181"/>
                    <a:pt x="192" y="186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9" y="192"/>
                    <a:pt x="199" y="192"/>
                    <a:pt x="199" y="192"/>
                  </a:cubicBezTo>
                  <a:cubicBezTo>
                    <a:pt x="199" y="192"/>
                    <a:pt x="199" y="192"/>
                    <a:pt x="199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8"/>
                    <a:pt x="192" y="203"/>
                    <a:pt x="193" y="208"/>
                  </a:cubicBezTo>
                  <a:cubicBezTo>
                    <a:pt x="188" y="209"/>
                    <a:pt x="184" y="210"/>
                    <a:pt x="180" y="211"/>
                  </a:cubicBezTo>
                  <a:cubicBezTo>
                    <a:pt x="180" y="211"/>
                    <a:pt x="180" y="211"/>
                    <a:pt x="180" y="211"/>
                  </a:cubicBezTo>
                  <a:cubicBezTo>
                    <a:pt x="179" y="211"/>
                    <a:pt x="178" y="212"/>
                    <a:pt x="178" y="214"/>
                  </a:cubicBezTo>
                  <a:cubicBezTo>
                    <a:pt x="179" y="220"/>
                    <a:pt x="180" y="226"/>
                    <a:pt x="182" y="231"/>
                  </a:cubicBezTo>
                  <a:cubicBezTo>
                    <a:pt x="182" y="231"/>
                    <a:pt x="182" y="232"/>
                    <a:pt x="183" y="232"/>
                  </a:cubicBezTo>
                  <a:cubicBezTo>
                    <a:pt x="183" y="232"/>
                    <a:pt x="184" y="232"/>
                    <a:pt x="184" y="232"/>
                  </a:cubicBezTo>
                  <a:cubicBezTo>
                    <a:pt x="184" y="232"/>
                    <a:pt x="184" y="232"/>
                    <a:pt x="184" y="232"/>
                  </a:cubicBezTo>
                  <a:cubicBezTo>
                    <a:pt x="189" y="232"/>
                    <a:pt x="193" y="231"/>
                    <a:pt x="198" y="230"/>
                  </a:cubicBezTo>
                  <a:cubicBezTo>
                    <a:pt x="199" y="236"/>
                    <a:pt x="201" y="240"/>
                    <a:pt x="203" y="245"/>
                  </a:cubicBezTo>
                  <a:cubicBezTo>
                    <a:pt x="203" y="245"/>
                    <a:pt x="203" y="245"/>
                    <a:pt x="203" y="245"/>
                  </a:cubicBezTo>
                  <a:cubicBezTo>
                    <a:pt x="203" y="245"/>
                    <a:pt x="203" y="245"/>
                    <a:pt x="203" y="245"/>
                  </a:cubicBezTo>
                  <a:cubicBezTo>
                    <a:pt x="210" y="242"/>
                    <a:pt x="210" y="242"/>
                    <a:pt x="210" y="242"/>
                  </a:cubicBezTo>
                  <a:cubicBezTo>
                    <a:pt x="210" y="242"/>
                    <a:pt x="210" y="242"/>
                    <a:pt x="210" y="242"/>
                  </a:cubicBezTo>
                  <a:cubicBezTo>
                    <a:pt x="203" y="245"/>
                    <a:pt x="203" y="245"/>
                    <a:pt x="203" y="245"/>
                  </a:cubicBezTo>
                  <a:cubicBezTo>
                    <a:pt x="203" y="245"/>
                    <a:pt x="203" y="245"/>
                    <a:pt x="203" y="245"/>
                  </a:cubicBezTo>
                  <a:cubicBezTo>
                    <a:pt x="203" y="245"/>
                    <a:pt x="203" y="245"/>
                    <a:pt x="203" y="245"/>
                  </a:cubicBezTo>
                  <a:cubicBezTo>
                    <a:pt x="205" y="250"/>
                    <a:pt x="208" y="255"/>
                    <a:pt x="210" y="259"/>
                  </a:cubicBezTo>
                  <a:cubicBezTo>
                    <a:pt x="207" y="261"/>
                    <a:pt x="203" y="264"/>
                    <a:pt x="200" y="267"/>
                  </a:cubicBezTo>
                  <a:cubicBezTo>
                    <a:pt x="200" y="267"/>
                    <a:pt x="200" y="267"/>
                    <a:pt x="200" y="267"/>
                  </a:cubicBezTo>
                  <a:cubicBezTo>
                    <a:pt x="199" y="267"/>
                    <a:pt x="199" y="268"/>
                    <a:pt x="199" y="269"/>
                  </a:cubicBezTo>
                  <a:cubicBezTo>
                    <a:pt x="199" y="269"/>
                    <a:pt x="199" y="270"/>
                    <a:pt x="199" y="270"/>
                  </a:cubicBezTo>
                  <a:cubicBezTo>
                    <a:pt x="203" y="276"/>
                    <a:pt x="206" y="280"/>
                    <a:pt x="209" y="284"/>
                  </a:cubicBezTo>
                  <a:cubicBezTo>
                    <a:pt x="210" y="285"/>
                    <a:pt x="210" y="285"/>
                    <a:pt x="211" y="285"/>
                  </a:cubicBezTo>
                  <a:cubicBezTo>
                    <a:pt x="212" y="285"/>
                    <a:pt x="212" y="285"/>
                    <a:pt x="213" y="284"/>
                  </a:cubicBezTo>
                  <a:cubicBezTo>
                    <a:pt x="216" y="282"/>
                    <a:pt x="220" y="280"/>
                    <a:pt x="224" y="277"/>
                  </a:cubicBezTo>
                  <a:cubicBezTo>
                    <a:pt x="227" y="281"/>
                    <a:pt x="230" y="284"/>
                    <a:pt x="235" y="288"/>
                  </a:cubicBezTo>
                  <a:cubicBezTo>
                    <a:pt x="235" y="288"/>
                    <a:pt x="235" y="288"/>
                    <a:pt x="235" y="288"/>
                  </a:cubicBezTo>
                  <a:cubicBezTo>
                    <a:pt x="235" y="288"/>
                    <a:pt x="235" y="288"/>
                    <a:pt x="235" y="288"/>
                  </a:cubicBezTo>
                  <a:cubicBezTo>
                    <a:pt x="240" y="283"/>
                    <a:pt x="240" y="283"/>
                    <a:pt x="240" y="283"/>
                  </a:cubicBezTo>
                  <a:cubicBezTo>
                    <a:pt x="240" y="283"/>
                    <a:pt x="240" y="283"/>
                    <a:pt x="240" y="283"/>
                  </a:cubicBezTo>
                  <a:cubicBezTo>
                    <a:pt x="235" y="288"/>
                    <a:pt x="235" y="288"/>
                    <a:pt x="235" y="288"/>
                  </a:cubicBezTo>
                  <a:cubicBezTo>
                    <a:pt x="235" y="288"/>
                    <a:pt x="235" y="288"/>
                    <a:pt x="235" y="288"/>
                  </a:cubicBezTo>
                  <a:cubicBezTo>
                    <a:pt x="235" y="289"/>
                    <a:pt x="235" y="289"/>
                    <a:pt x="235" y="289"/>
                  </a:cubicBezTo>
                  <a:cubicBezTo>
                    <a:pt x="238" y="292"/>
                    <a:pt x="242" y="295"/>
                    <a:pt x="247" y="298"/>
                  </a:cubicBezTo>
                  <a:cubicBezTo>
                    <a:pt x="245" y="302"/>
                    <a:pt x="243" y="306"/>
                    <a:pt x="241" y="310"/>
                  </a:cubicBezTo>
                  <a:cubicBezTo>
                    <a:pt x="241" y="310"/>
                    <a:pt x="241" y="310"/>
                    <a:pt x="241" y="310"/>
                  </a:cubicBezTo>
                  <a:cubicBezTo>
                    <a:pt x="241" y="311"/>
                    <a:pt x="241" y="311"/>
                    <a:pt x="241" y="312"/>
                  </a:cubicBezTo>
                  <a:cubicBezTo>
                    <a:pt x="241" y="312"/>
                    <a:pt x="241" y="313"/>
                    <a:pt x="242" y="313"/>
                  </a:cubicBezTo>
                  <a:cubicBezTo>
                    <a:pt x="247" y="317"/>
                    <a:pt x="252" y="319"/>
                    <a:pt x="257" y="322"/>
                  </a:cubicBezTo>
                  <a:cubicBezTo>
                    <a:pt x="257" y="322"/>
                    <a:pt x="258" y="322"/>
                    <a:pt x="258" y="322"/>
                  </a:cubicBezTo>
                  <a:cubicBezTo>
                    <a:pt x="259" y="322"/>
                    <a:pt x="259" y="321"/>
                    <a:pt x="260" y="321"/>
                  </a:cubicBezTo>
                  <a:cubicBezTo>
                    <a:pt x="260" y="321"/>
                    <a:pt x="260" y="321"/>
                    <a:pt x="260" y="321"/>
                  </a:cubicBezTo>
                  <a:cubicBezTo>
                    <a:pt x="262" y="317"/>
                    <a:pt x="265" y="313"/>
                    <a:pt x="267" y="310"/>
                  </a:cubicBezTo>
                  <a:cubicBezTo>
                    <a:pt x="272" y="312"/>
                    <a:pt x="276" y="314"/>
                    <a:pt x="281" y="315"/>
                  </a:cubicBezTo>
                  <a:cubicBezTo>
                    <a:pt x="281" y="315"/>
                    <a:pt x="281" y="315"/>
                    <a:pt x="281" y="315"/>
                  </a:cubicBezTo>
                  <a:cubicBezTo>
                    <a:pt x="282" y="315"/>
                    <a:pt x="282" y="315"/>
                    <a:pt x="282" y="315"/>
                  </a:cubicBezTo>
                  <a:cubicBezTo>
                    <a:pt x="284" y="309"/>
                    <a:pt x="284" y="309"/>
                    <a:pt x="284" y="309"/>
                  </a:cubicBezTo>
                  <a:cubicBezTo>
                    <a:pt x="282" y="315"/>
                    <a:pt x="282" y="315"/>
                    <a:pt x="282" y="315"/>
                  </a:cubicBezTo>
                  <a:cubicBezTo>
                    <a:pt x="282" y="315"/>
                    <a:pt x="282" y="315"/>
                    <a:pt x="282" y="315"/>
                  </a:cubicBezTo>
                  <a:cubicBezTo>
                    <a:pt x="282" y="315"/>
                    <a:pt x="282" y="315"/>
                    <a:pt x="282" y="315"/>
                  </a:cubicBezTo>
                  <a:cubicBezTo>
                    <a:pt x="286" y="317"/>
                    <a:pt x="291" y="318"/>
                    <a:pt x="297" y="319"/>
                  </a:cubicBezTo>
                  <a:cubicBezTo>
                    <a:pt x="296" y="324"/>
                    <a:pt x="296" y="328"/>
                    <a:pt x="296" y="333"/>
                  </a:cubicBezTo>
                  <a:cubicBezTo>
                    <a:pt x="296" y="333"/>
                    <a:pt x="296" y="333"/>
                    <a:pt x="296" y="333"/>
                  </a:cubicBezTo>
                  <a:cubicBezTo>
                    <a:pt x="296" y="333"/>
                    <a:pt x="296" y="334"/>
                    <a:pt x="296" y="334"/>
                  </a:cubicBezTo>
                  <a:cubicBezTo>
                    <a:pt x="297" y="335"/>
                    <a:pt x="297" y="335"/>
                    <a:pt x="298" y="335"/>
                  </a:cubicBezTo>
                  <a:cubicBezTo>
                    <a:pt x="303" y="336"/>
                    <a:pt x="309" y="337"/>
                    <a:pt x="315" y="337"/>
                  </a:cubicBezTo>
                  <a:cubicBezTo>
                    <a:pt x="316" y="337"/>
                    <a:pt x="316" y="337"/>
                    <a:pt x="317" y="336"/>
                  </a:cubicBezTo>
                  <a:cubicBezTo>
                    <a:pt x="317" y="336"/>
                    <a:pt x="317" y="335"/>
                    <a:pt x="317" y="335"/>
                  </a:cubicBezTo>
                  <a:cubicBezTo>
                    <a:pt x="317" y="335"/>
                    <a:pt x="317" y="335"/>
                    <a:pt x="317" y="335"/>
                  </a:cubicBezTo>
                  <a:cubicBezTo>
                    <a:pt x="318" y="330"/>
                    <a:pt x="319" y="326"/>
                    <a:pt x="320" y="322"/>
                  </a:cubicBezTo>
                  <a:cubicBezTo>
                    <a:pt x="324" y="322"/>
                    <a:pt x="329" y="322"/>
                    <a:pt x="335" y="321"/>
                  </a:cubicBezTo>
                  <a:cubicBezTo>
                    <a:pt x="335" y="321"/>
                    <a:pt x="335" y="321"/>
                    <a:pt x="335" y="321"/>
                  </a:cubicBezTo>
                  <a:cubicBezTo>
                    <a:pt x="335" y="321"/>
                    <a:pt x="335" y="321"/>
                    <a:pt x="335" y="321"/>
                  </a:cubicBezTo>
                  <a:cubicBezTo>
                    <a:pt x="334" y="314"/>
                    <a:pt x="334" y="314"/>
                    <a:pt x="334" y="314"/>
                  </a:cubicBezTo>
                  <a:cubicBezTo>
                    <a:pt x="334" y="314"/>
                    <a:pt x="334" y="314"/>
                    <a:pt x="334" y="314"/>
                  </a:cubicBezTo>
                  <a:cubicBezTo>
                    <a:pt x="335" y="321"/>
                    <a:pt x="335" y="321"/>
                    <a:pt x="335" y="321"/>
                  </a:cubicBezTo>
                  <a:cubicBezTo>
                    <a:pt x="335" y="321"/>
                    <a:pt x="335" y="321"/>
                    <a:pt x="335" y="321"/>
                  </a:cubicBezTo>
                  <a:cubicBezTo>
                    <a:pt x="335" y="321"/>
                    <a:pt x="335" y="321"/>
                    <a:pt x="335" y="321"/>
                  </a:cubicBezTo>
                  <a:cubicBezTo>
                    <a:pt x="340" y="321"/>
                    <a:pt x="345" y="320"/>
                    <a:pt x="351" y="319"/>
                  </a:cubicBezTo>
                  <a:cubicBezTo>
                    <a:pt x="352" y="323"/>
                    <a:pt x="354" y="327"/>
                    <a:pt x="355" y="331"/>
                  </a:cubicBezTo>
                  <a:cubicBezTo>
                    <a:pt x="356" y="331"/>
                    <a:pt x="356" y="332"/>
                    <a:pt x="357" y="332"/>
                  </a:cubicBezTo>
                  <a:cubicBezTo>
                    <a:pt x="357" y="333"/>
                    <a:pt x="358" y="333"/>
                    <a:pt x="358" y="333"/>
                  </a:cubicBezTo>
                  <a:cubicBezTo>
                    <a:pt x="365" y="331"/>
                    <a:pt x="370" y="329"/>
                    <a:pt x="375" y="327"/>
                  </a:cubicBezTo>
                  <a:cubicBezTo>
                    <a:pt x="375" y="327"/>
                    <a:pt x="376" y="327"/>
                    <a:pt x="376" y="326"/>
                  </a:cubicBezTo>
                  <a:cubicBezTo>
                    <a:pt x="376" y="325"/>
                    <a:pt x="376" y="325"/>
                    <a:pt x="376" y="324"/>
                  </a:cubicBezTo>
                  <a:cubicBezTo>
                    <a:pt x="376" y="324"/>
                    <a:pt x="376" y="324"/>
                    <a:pt x="376" y="324"/>
                  </a:cubicBezTo>
                  <a:cubicBezTo>
                    <a:pt x="375" y="320"/>
                    <a:pt x="374" y="316"/>
                    <a:pt x="373" y="311"/>
                  </a:cubicBezTo>
                  <a:cubicBezTo>
                    <a:pt x="377" y="310"/>
                    <a:pt x="382" y="307"/>
                    <a:pt x="386" y="304"/>
                  </a:cubicBezTo>
                  <a:cubicBezTo>
                    <a:pt x="387" y="304"/>
                    <a:pt x="387" y="304"/>
                    <a:pt x="387" y="304"/>
                  </a:cubicBezTo>
                  <a:cubicBezTo>
                    <a:pt x="386" y="304"/>
                    <a:pt x="386" y="304"/>
                    <a:pt x="386" y="304"/>
                  </a:cubicBezTo>
                  <a:cubicBezTo>
                    <a:pt x="383" y="298"/>
                    <a:pt x="383" y="298"/>
                    <a:pt x="383" y="298"/>
                  </a:cubicBezTo>
                  <a:cubicBezTo>
                    <a:pt x="383" y="298"/>
                    <a:pt x="383" y="298"/>
                    <a:pt x="383" y="298"/>
                  </a:cubicBezTo>
                  <a:cubicBezTo>
                    <a:pt x="386" y="304"/>
                    <a:pt x="386" y="304"/>
                    <a:pt x="386" y="304"/>
                  </a:cubicBezTo>
                  <a:cubicBezTo>
                    <a:pt x="387" y="304"/>
                    <a:pt x="387" y="304"/>
                    <a:pt x="387" y="304"/>
                  </a:cubicBezTo>
                  <a:cubicBezTo>
                    <a:pt x="387" y="304"/>
                    <a:pt x="387" y="304"/>
                    <a:pt x="387" y="304"/>
                  </a:cubicBezTo>
                  <a:cubicBezTo>
                    <a:pt x="391" y="302"/>
                    <a:pt x="395" y="299"/>
                    <a:pt x="400" y="296"/>
                  </a:cubicBezTo>
                  <a:cubicBezTo>
                    <a:pt x="403" y="299"/>
                    <a:pt x="406" y="302"/>
                    <a:pt x="409" y="305"/>
                  </a:cubicBezTo>
                  <a:cubicBezTo>
                    <a:pt x="409" y="305"/>
                    <a:pt x="409" y="305"/>
                    <a:pt x="409" y="305"/>
                  </a:cubicBezTo>
                  <a:cubicBezTo>
                    <a:pt x="409" y="306"/>
                    <a:pt x="410" y="306"/>
                    <a:pt x="411" y="306"/>
                  </a:cubicBezTo>
                  <a:cubicBezTo>
                    <a:pt x="411" y="306"/>
                    <a:pt x="412" y="306"/>
                    <a:pt x="412" y="305"/>
                  </a:cubicBezTo>
                  <a:cubicBezTo>
                    <a:pt x="416" y="302"/>
                    <a:pt x="421" y="298"/>
                    <a:pt x="425" y="294"/>
                  </a:cubicBezTo>
                  <a:cubicBezTo>
                    <a:pt x="425" y="293"/>
                    <a:pt x="426" y="293"/>
                    <a:pt x="426" y="292"/>
                  </a:cubicBezTo>
                  <a:cubicBezTo>
                    <a:pt x="426" y="292"/>
                    <a:pt x="425" y="291"/>
                    <a:pt x="425" y="291"/>
                  </a:cubicBezTo>
                  <a:cubicBezTo>
                    <a:pt x="425" y="291"/>
                    <a:pt x="425" y="291"/>
                    <a:pt x="425" y="291"/>
                  </a:cubicBezTo>
                  <a:cubicBezTo>
                    <a:pt x="422" y="287"/>
                    <a:pt x="419" y="284"/>
                    <a:pt x="417" y="280"/>
                  </a:cubicBezTo>
                  <a:cubicBezTo>
                    <a:pt x="420" y="277"/>
                    <a:pt x="424" y="273"/>
                    <a:pt x="427" y="268"/>
                  </a:cubicBezTo>
                  <a:cubicBezTo>
                    <a:pt x="427" y="268"/>
                    <a:pt x="427" y="268"/>
                    <a:pt x="427" y="268"/>
                  </a:cubicBezTo>
                  <a:cubicBezTo>
                    <a:pt x="427" y="268"/>
                    <a:pt x="427" y="268"/>
                    <a:pt x="427" y="268"/>
                  </a:cubicBezTo>
                  <a:cubicBezTo>
                    <a:pt x="421" y="264"/>
                    <a:pt x="421" y="264"/>
                    <a:pt x="421" y="264"/>
                  </a:cubicBezTo>
                  <a:cubicBezTo>
                    <a:pt x="421" y="264"/>
                    <a:pt x="421" y="264"/>
                    <a:pt x="421" y="264"/>
                  </a:cubicBezTo>
                  <a:cubicBezTo>
                    <a:pt x="427" y="268"/>
                    <a:pt x="427" y="268"/>
                    <a:pt x="427" y="268"/>
                  </a:cubicBezTo>
                  <a:cubicBezTo>
                    <a:pt x="427" y="268"/>
                    <a:pt x="427" y="268"/>
                    <a:pt x="427" y="268"/>
                  </a:cubicBezTo>
                  <a:cubicBezTo>
                    <a:pt x="427" y="268"/>
                    <a:pt x="427" y="268"/>
                    <a:pt x="427" y="268"/>
                  </a:cubicBezTo>
                  <a:cubicBezTo>
                    <a:pt x="430" y="264"/>
                    <a:pt x="432" y="260"/>
                    <a:pt x="435" y="255"/>
                  </a:cubicBezTo>
                  <a:cubicBezTo>
                    <a:pt x="439" y="257"/>
                    <a:pt x="444" y="258"/>
                    <a:pt x="447" y="260"/>
                  </a:cubicBezTo>
                  <a:cubicBezTo>
                    <a:pt x="447" y="260"/>
                    <a:pt x="447" y="260"/>
                    <a:pt x="447" y="260"/>
                  </a:cubicBezTo>
                  <a:cubicBezTo>
                    <a:pt x="448" y="260"/>
                    <a:pt x="449" y="260"/>
                    <a:pt x="449" y="260"/>
                  </a:cubicBezTo>
                  <a:cubicBezTo>
                    <a:pt x="450" y="260"/>
                    <a:pt x="450" y="259"/>
                    <a:pt x="451" y="259"/>
                  </a:cubicBezTo>
                  <a:cubicBezTo>
                    <a:pt x="453" y="254"/>
                    <a:pt x="455" y="249"/>
                    <a:pt x="458" y="243"/>
                  </a:cubicBezTo>
                  <a:cubicBezTo>
                    <a:pt x="458" y="243"/>
                    <a:pt x="458" y="242"/>
                    <a:pt x="458" y="241"/>
                  </a:cubicBezTo>
                  <a:cubicBezTo>
                    <a:pt x="457" y="241"/>
                    <a:pt x="457" y="240"/>
                    <a:pt x="456" y="240"/>
                  </a:cubicBezTo>
                  <a:cubicBezTo>
                    <a:pt x="452" y="238"/>
                    <a:pt x="448" y="236"/>
                    <a:pt x="444" y="234"/>
                  </a:cubicBezTo>
                  <a:cubicBezTo>
                    <a:pt x="446" y="229"/>
                    <a:pt x="448" y="223"/>
                    <a:pt x="449" y="219"/>
                  </a:cubicBezTo>
                  <a:cubicBezTo>
                    <a:pt x="449" y="219"/>
                    <a:pt x="449" y="219"/>
                    <a:pt x="449" y="219"/>
                  </a:cubicBezTo>
                  <a:cubicBezTo>
                    <a:pt x="449" y="219"/>
                    <a:pt x="449" y="219"/>
                    <a:pt x="449" y="219"/>
                  </a:cubicBezTo>
                  <a:cubicBezTo>
                    <a:pt x="442" y="217"/>
                    <a:pt x="442" y="217"/>
                    <a:pt x="442" y="217"/>
                  </a:cubicBezTo>
                  <a:cubicBezTo>
                    <a:pt x="442" y="217"/>
                    <a:pt x="442" y="217"/>
                    <a:pt x="442" y="217"/>
                  </a:cubicBezTo>
                  <a:cubicBezTo>
                    <a:pt x="449" y="219"/>
                    <a:pt x="449" y="219"/>
                    <a:pt x="449" y="219"/>
                  </a:cubicBezTo>
                  <a:cubicBezTo>
                    <a:pt x="449" y="219"/>
                    <a:pt x="449" y="219"/>
                    <a:pt x="449" y="219"/>
                  </a:cubicBezTo>
                  <a:cubicBezTo>
                    <a:pt x="449" y="219"/>
                    <a:pt x="449" y="219"/>
                    <a:pt x="449" y="219"/>
                  </a:cubicBezTo>
                  <a:cubicBezTo>
                    <a:pt x="450" y="213"/>
                    <a:pt x="451" y="208"/>
                    <a:pt x="451" y="204"/>
                  </a:cubicBezTo>
                  <a:cubicBezTo>
                    <a:pt x="455" y="203"/>
                    <a:pt x="460" y="203"/>
                    <a:pt x="464" y="203"/>
                  </a:cubicBezTo>
                  <a:cubicBezTo>
                    <a:pt x="464" y="203"/>
                    <a:pt x="464" y="203"/>
                    <a:pt x="464" y="203"/>
                  </a:cubicBezTo>
                  <a:cubicBezTo>
                    <a:pt x="465" y="203"/>
                    <a:pt x="465" y="203"/>
                    <a:pt x="466" y="202"/>
                  </a:cubicBezTo>
                  <a:cubicBezTo>
                    <a:pt x="466" y="202"/>
                    <a:pt x="467" y="201"/>
                    <a:pt x="467" y="201"/>
                  </a:cubicBezTo>
                  <a:cubicBezTo>
                    <a:pt x="467" y="195"/>
                    <a:pt x="467" y="189"/>
                    <a:pt x="467" y="183"/>
                  </a:cubicBezTo>
                  <a:cubicBezTo>
                    <a:pt x="467" y="183"/>
                    <a:pt x="466" y="182"/>
                    <a:pt x="466" y="182"/>
                  </a:cubicBezTo>
                  <a:cubicBezTo>
                    <a:pt x="465" y="181"/>
                    <a:pt x="465" y="181"/>
                    <a:pt x="464" y="181"/>
                  </a:cubicBezTo>
                  <a:cubicBezTo>
                    <a:pt x="464" y="181"/>
                    <a:pt x="464" y="181"/>
                    <a:pt x="464" y="181"/>
                  </a:cubicBezTo>
                  <a:cubicBezTo>
                    <a:pt x="460" y="181"/>
                    <a:pt x="455" y="181"/>
                    <a:pt x="451" y="180"/>
                  </a:cubicBezTo>
                  <a:cubicBezTo>
                    <a:pt x="451" y="176"/>
                    <a:pt x="450" y="171"/>
                    <a:pt x="449" y="165"/>
                  </a:cubicBezTo>
                  <a:cubicBezTo>
                    <a:pt x="449" y="165"/>
                    <a:pt x="449" y="165"/>
                    <a:pt x="449" y="165"/>
                  </a:cubicBezTo>
                  <a:cubicBezTo>
                    <a:pt x="449" y="165"/>
                    <a:pt x="449" y="165"/>
                    <a:pt x="449" y="165"/>
                  </a:cubicBezTo>
                  <a:cubicBezTo>
                    <a:pt x="442" y="166"/>
                    <a:pt x="442" y="166"/>
                    <a:pt x="442" y="166"/>
                  </a:cubicBezTo>
                  <a:cubicBezTo>
                    <a:pt x="442" y="166"/>
                    <a:pt x="442" y="166"/>
                    <a:pt x="442" y="166"/>
                  </a:cubicBezTo>
                  <a:cubicBezTo>
                    <a:pt x="449" y="165"/>
                    <a:pt x="449" y="165"/>
                    <a:pt x="449" y="165"/>
                  </a:cubicBezTo>
                  <a:cubicBezTo>
                    <a:pt x="449" y="165"/>
                    <a:pt x="449" y="165"/>
                    <a:pt x="449" y="165"/>
                  </a:cubicBezTo>
                  <a:cubicBezTo>
                    <a:pt x="449" y="165"/>
                    <a:pt x="449" y="165"/>
                    <a:pt x="449" y="165"/>
                  </a:cubicBezTo>
                  <a:cubicBezTo>
                    <a:pt x="448" y="161"/>
                    <a:pt x="446" y="155"/>
                    <a:pt x="444" y="150"/>
                  </a:cubicBezTo>
                  <a:cubicBezTo>
                    <a:pt x="448" y="148"/>
                    <a:pt x="452" y="146"/>
                    <a:pt x="456" y="144"/>
                  </a:cubicBezTo>
                  <a:cubicBezTo>
                    <a:pt x="457" y="144"/>
                    <a:pt x="457" y="143"/>
                    <a:pt x="458" y="143"/>
                  </a:cubicBezTo>
                  <a:cubicBezTo>
                    <a:pt x="458" y="142"/>
                    <a:pt x="458" y="141"/>
                    <a:pt x="458" y="141"/>
                  </a:cubicBezTo>
                  <a:cubicBezTo>
                    <a:pt x="455" y="135"/>
                    <a:pt x="453" y="130"/>
                    <a:pt x="451" y="125"/>
                  </a:cubicBezTo>
                  <a:cubicBezTo>
                    <a:pt x="450" y="125"/>
                    <a:pt x="450" y="124"/>
                    <a:pt x="449" y="124"/>
                  </a:cubicBezTo>
                  <a:cubicBezTo>
                    <a:pt x="449" y="124"/>
                    <a:pt x="448" y="124"/>
                    <a:pt x="447" y="124"/>
                  </a:cubicBezTo>
                  <a:cubicBezTo>
                    <a:pt x="447" y="124"/>
                    <a:pt x="447" y="124"/>
                    <a:pt x="447" y="124"/>
                  </a:cubicBezTo>
                  <a:cubicBezTo>
                    <a:pt x="443" y="126"/>
                    <a:pt x="439" y="127"/>
                    <a:pt x="435" y="129"/>
                  </a:cubicBezTo>
                  <a:cubicBezTo>
                    <a:pt x="432" y="124"/>
                    <a:pt x="430" y="120"/>
                    <a:pt x="427" y="116"/>
                  </a:cubicBezTo>
                  <a:cubicBezTo>
                    <a:pt x="427" y="116"/>
                    <a:pt x="427" y="116"/>
                    <a:pt x="427" y="116"/>
                  </a:cubicBezTo>
                  <a:cubicBezTo>
                    <a:pt x="427" y="116"/>
                    <a:pt x="427" y="116"/>
                    <a:pt x="427" y="116"/>
                  </a:cubicBezTo>
                  <a:cubicBezTo>
                    <a:pt x="421" y="120"/>
                    <a:pt x="421" y="120"/>
                    <a:pt x="421" y="120"/>
                  </a:cubicBezTo>
                  <a:cubicBezTo>
                    <a:pt x="421" y="120"/>
                    <a:pt x="421" y="120"/>
                    <a:pt x="421" y="120"/>
                  </a:cubicBezTo>
                  <a:cubicBezTo>
                    <a:pt x="427" y="116"/>
                    <a:pt x="427" y="116"/>
                    <a:pt x="427" y="116"/>
                  </a:cubicBezTo>
                  <a:cubicBezTo>
                    <a:pt x="427" y="116"/>
                    <a:pt x="427" y="116"/>
                    <a:pt x="427" y="116"/>
                  </a:cubicBezTo>
                  <a:cubicBezTo>
                    <a:pt x="427" y="116"/>
                    <a:pt x="427" y="116"/>
                    <a:pt x="427" y="116"/>
                  </a:cubicBezTo>
                  <a:cubicBezTo>
                    <a:pt x="424" y="111"/>
                    <a:pt x="420" y="107"/>
                    <a:pt x="417" y="104"/>
                  </a:cubicBezTo>
                  <a:cubicBezTo>
                    <a:pt x="419" y="100"/>
                    <a:pt x="422" y="97"/>
                    <a:pt x="425" y="93"/>
                  </a:cubicBezTo>
                  <a:cubicBezTo>
                    <a:pt x="425" y="93"/>
                    <a:pt x="425" y="93"/>
                    <a:pt x="425" y="93"/>
                  </a:cubicBezTo>
                  <a:cubicBezTo>
                    <a:pt x="425" y="93"/>
                    <a:pt x="426" y="92"/>
                    <a:pt x="426" y="92"/>
                  </a:cubicBezTo>
                  <a:cubicBezTo>
                    <a:pt x="426" y="91"/>
                    <a:pt x="425" y="90"/>
                    <a:pt x="425" y="90"/>
                  </a:cubicBezTo>
                  <a:cubicBezTo>
                    <a:pt x="421" y="86"/>
                    <a:pt x="416" y="82"/>
                    <a:pt x="412" y="78"/>
                  </a:cubicBezTo>
                  <a:cubicBezTo>
                    <a:pt x="412" y="78"/>
                    <a:pt x="411" y="78"/>
                    <a:pt x="411" y="78"/>
                  </a:cubicBezTo>
                  <a:cubicBezTo>
                    <a:pt x="410" y="78"/>
                    <a:pt x="409" y="78"/>
                    <a:pt x="409" y="79"/>
                  </a:cubicBezTo>
                  <a:cubicBezTo>
                    <a:pt x="409" y="79"/>
                    <a:pt x="409" y="79"/>
                    <a:pt x="409" y="79"/>
                  </a:cubicBezTo>
                  <a:cubicBezTo>
                    <a:pt x="406" y="82"/>
                    <a:pt x="403" y="85"/>
                    <a:pt x="400" y="88"/>
                  </a:cubicBezTo>
                  <a:cubicBezTo>
                    <a:pt x="395" y="85"/>
                    <a:pt x="391" y="82"/>
                    <a:pt x="387" y="80"/>
                  </a:cubicBezTo>
                  <a:cubicBezTo>
                    <a:pt x="387" y="80"/>
                    <a:pt x="387" y="80"/>
                    <a:pt x="387" y="80"/>
                  </a:cubicBezTo>
                  <a:cubicBezTo>
                    <a:pt x="386" y="80"/>
                    <a:pt x="386" y="80"/>
                    <a:pt x="386" y="80"/>
                  </a:cubicBezTo>
                  <a:cubicBezTo>
                    <a:pt x="383" y="86"/>
                    <a:pt x="383" y="86"/>
                    <a:pt x="383" y="86"/>
                  </a:cubicBezTo>
                  <a:cubicBezTo>
                    <a:pt x="386" y="80"/>
                    <a:pt x="386" y="80"/>
                    <a:pt x="386" y="80"/>
                  </a:cubicBezTo>
                  <a:cubicBezTo>
                    <a:pt x="387" y="80"/>
                    <a:pt x="387" y="80"/>
                    <a:pt x="387" y="80"/>
                  </a:cubicBezTo>
                  <a:cubicBezTo>
                    <a:pt x="386" y="80"/>
                    <a:pt x="386" y="80"/>
                    <a:pt x="386" y="80"/>
                  </a:cubicBezTo>
                  <a:cubicBezTo>
                    <a:pt x="382" y="77"/>
                    <a:pt x="377" y="74"/>
                    <a:pt x="373" y="73"/>
                  </a:cubicBezTo>
                  <a:cubicBezTo>
                    <a:pt x="374" y="68"/>
                    <a:pt x="375" y="64"/>
                    <a:pt x="376" y="60"/>
                  </a:cubicBezTo>
                  <a:cubicBezTo>
                    <a:pt x="376" y="60"/>
                    <a:pt x="376" y="60"/>
                    <a:pt x="376" y="60"/>
                  </a:cubicBezTo>
                  <a:cubicBezTo>
                    <a:pt x="376" y="59"/>
                    <a:pt x="376" y="59"/>
                    <a:pt x="376" y="58"/>
                  </a:cubicBezTo>
                  <a:cubicBezTo>
                    <a:pt x="376" y="57"/>
                    <a:pt x="375" y="57"/>
                    <a:pt x="375" y="57"/>
                  </a:cubicBezTo>
                  <a:cubicBezTo>
                    <a:pt x="370" y="55"/>
                    <a:pt x="365" y="53"/>
                    <a:pt x="358" y="51"/>
                  </a:cubicBezTo>
                  <a:cubicBezTo>
                    <a:pt x="358" y="51"/>
                    <a:pt x="357" y="51"/>
                    <a:pt x="357" y="52"/>
                  </a:cubicBezTo>
                  <a:cubicBezTo>
                    <a:pt x="356" y="52"/>
                    <a:pt x="356" y="53"/>
                    <a:pt x="355" y="53"/>
                  </a:cubicBezTo>
                  <a:cubicBezTo>
                    <a:pt x="355" y="53"/>
                    <a:pt x="355" y="53"/>
                    <a:pt x="355" y="53"/>
                  </a:cubicBezTo>
                  <a:cubicBezTo>
                    <a:pt x="354" y="57"/>
                    <a:pt x="352" y="61"/>
                    <a:pt x="351" y="65"/>
                  </a:cubicBezTo>
                  <a:cubicBezTo>
                    <a:pt x="345" y="64"/>
                    <a:pt x="340" y="63"/>
                    <a:pt x="335" y="63"/>
                  </a:cubicBezTo>
                  <a:cubicBezTo>
                    <a:pt x="335" y="63"/>
                    <a:pt x="335" y="63"/>
                    <a:pt x="335" y="63"/>
                  </a:cubicBezTo>
                  <a:cubicBezTo>
                    <a:pt x="335" y="63"/>
                    <a:pt x="335" y="63"/>
                    <a:pt x="335" y="63"/>
                  </a:cubicBezTo>
                  <a:cubicBezTo>
                    <a:pt x="334" y="70"/>
                    <a:pt x="334" y="70"/>
                    <a:pt x="334" y="70"/>
                  </a:cubicBezTo>
                  <a:cubicBezTo>
                    <a:pt x="334" y="70"/>
                    <a:pt x="334" y="70"/>
                    <a:pt x="334" y="70"/>
                  </a:cubicBezTo>
                  <a:cubicBezTo>
                    <a:pt x="335" y="63"/>
                    <a:pt x="335" y="63"/>
                    <a:pt x="335" y="63"/>
                  </a:cubicBezTo>
                  <a:cubicBezTo>
                    <a:pt x="335" y="63"/>
                    <a:pt x="335" y="63"/>
                    <a:pt x="335" y="63"/>
                  </a:cubicBezTo>
                  <a:cubicBezTo>
                    <a:pt x="335" y="63"/>
                    <a:pt x="335" y="63"/>
                    <a:pt x="335" y="63"/>
                  </a:cubicBezTo>
                  <a:cubicBezTo>
                    <a:pt x="329" y="62"/>
                    <a:pt x="324" y="62"/>
                    <a:pt x="320" y="62"/>
                  </a:cubicBezTo>
                  <a:cubicBezTo>
                    <a:pt x="319" y="58"/>
                    <a:pt x="318" y="53"/>
                    <a:pt x="317" y="49"/>
                  </a:cubicBezTo>
                  <a:cubicBezTo>
                    <a:pt x="317" y="49"/>
                    <a:pt x="317" y="49"/>
                    <a:pt x="317" y="49"/>
                  </a:cubicBezTo>
                  <a:cubicBezTo>
                    <a:pt x="317" y="49"/>
                    <a:pt x="317" y="48"/>
                    <a:pt x="317" y="48"/>
                  </a:cubicBezTo>
                  <a:cubicBezTo>
                    <a:pt x="316" y="47"/>
                    <a:pt x="316" y="47"/>
                    <a:pt x="315" y="47"/>
                  </a:cubicBezTo>
                  <a:cubicBezTo>
                    <a:pt x="309" y="47"/>
                    <a:pt x="303" y="48"/>
                    <a:pt x="298" y="49"/>
                  </a:cubicBezTo>
                  <a:cubicBezTo>
                    <a:pt x="297" y="49"/>
                    <a:pt x="297" y="49"/>
                    <a:pt x="296" y="50"/>
                  </a:cubicBezTo>
                  <a:cubicBezTo>
                    <a:pt x="296" y="50"/>
                    <a:pt x="296" y="51"/>
                    <a:pt x="296" y="51"/>
                  </a:cubicBezTo>
                  <a:cubicBezTo>
                    <a:pt x="296" y="51"/>
                    <a:pt x="296" y="51"/>
                    <a:pt x="296" y="51"/>
                  </a:cubicBezTo>
                  <a:cubicBezTo>
                    <a:pt x="296" y="56"/>
                    <a:pt x="296" y="60"/>
                    <a:pt x="297" y="65"/>
                  </a:cubicBezTo>
                  <a:cubicBezTo>
                    <a:pt x="291" y="66"/>
                    <a:pt x="286" y="67"/>
                    <a:pt x="282" y="68"/>
                  </a:cubicBezTo>
                  <a:cubicBezTo>
                    <a:pt x="282" y="68"/>
                    <a:pt x="282" y="68"/>
                    <a:pt x="282" y="68"/>
                  </a:cubicBezTo>
                  <a:cubicBezTo>
                    <a:pt x="282" y="69"/>
                    <a:pt x="282" y="69"/>
                    <a:pt x="282" y="69"/>
                  </a:cubicBezTo>
                  <a:cubicBezTo>
                    <a:pt x="284" y="75"/>
                    <a:pt x="284" y="75"/>
                    <a:pt x="284" y="75"/>
                  </a:cubicBezTo>
                  <a:cubicBezTo>
                    <a:pt x="284" y="75"/>
                    <a:pt x="284" y="75"/>
                    <a:pt x="284" y="75"/>
                  </a:cubicBezTo>
                  <a:cubicBezTo>
                    <a:pt x="282" y="69"/>
                    <a:pt x="282" y="69"/>
                    <a:pt x="282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76" y="70"/>
                    <a:pt x="272" y="72"/>
                    <a:pt x="267" y="74"/>
                  </a:cubicBezTo>
                  <a:cubicBezTo>
                    <a:pt x="265" y="70"/>
                    <a:pt x="262" y="67"/>
                    <a:pt x="260" y="63"/>
                  </a:cubicBezTo>
                  <a:cubicBezTo>
                    <a:pt x="259" y="63"/>
                    <a:pt x="259" y="62"/>
                    <a:pt x="258" y="62"/>
                  </a:cubicBezTo>
                  <a:cubicBezTo>
                    <a:pt x="258" y="62"/>
                    <a:pt x="257" y="62"/>
                    <a:pt x="257" y="62"/>
                  </a:cubicBezTo>
                  <a:cubicBezTo>
                    <a:pt x="252" y="64"/>
                    <a:pt x="247" y="67"/>
                    <a:pt x="242" y="71"/>
                  </a:cubicBezTo>
                  <a:cubicBezTo>
                    <a:pt x="241" y="71"/>
                    <a:pt x="241" y="72"/>
                    <a:pt x="241" y="72"/>
                  </a:cubicBezTo>
                  <a:cubicBezTo>
                    <a:pt x="241" y="73"/>
                    <a:pt x="241" y="73"/>
                    <a:pt x="241" y="74"/>
                  </a:cubicBezTo>
                  <a:cubicBezTo>
                    <a:pt x="243" y="78"/>
                    <a:pt x="245" y="82"/>
                    <a:pt x="247" y="86"/>
                  </a:cubicBezTo>
                  <a:cubicBezTo>
                    <a:pt x="242" y="89"/>
                    <a:pt x="238" y="92"/>
                    <a:pt x="235" y="95"/>
                  </a:cubicBezTo>
                  <a:cubicBezTo>
                    <a:pt x="235" y="96"/>
                    <a:pt x="235" y="96"/>
                    <a:pt x="235" y="96"/>
                  </a:cubicBezTo>
                  <a:cubicBezTo>
                    <a:pt x="235" y="96"/>
                    <a:pt x="235" y="96"/>
                    <a:pt x="235" y="96"/>
                  </a:cubicBezTo>
                  <a:cubicBezTo>
                    <a:pt x="240" y="101"/>
                    <a:pt x="240" y="101"/>
                    <a:pt x="240" y="101"/>
                  </a:cubicBezTo>
                  <a:cubicBezTo>
                    <a:pt x="240" y="101"/>
                    <a:pt x="240" y="101"/>
                    <a:pt x="240" y="101"/>
                  </a:cubicBezTo>
                  <a:cubicBezTo>
                    <a:pt x="235" y="96"/>
                    <a:pt x="235" y="96"/>
                    <a:pt x="235" y="96"/>
                  </a:cubicBezTo>
                  <a:cubicBezTo>
                    <a:pt x="235" y="96"/>
                    <a:pt x="235" y="96"/>
                    <a:pt x="235" y="96"/>
                  </a:cubicBezTo>
                  <a:cubicBezTo>
                    <a:pt x="235" y="96"/>
                    <a:pt x="235" y="96"/>
                    <a:pt x="235" y="96"/>
                  </a:cubicBezTo>
                  <a:cubicBezTo>
                    <a:pt x="230" y="100"/>
                    <a:pt x="227" y="103"/>
                    <a:pt x="224" y="107"/>
                  </a:cubicBezTo>
                  <a:cubicBezTo>
                    <a:pt x="220" y="104"/>
                    <a:pt x="216" y="102"/>
                    <a:pt x="213" y="100"/>
                  </a:cubicBezTo>
                  <a:cubicBezTo>
                    <a:pt x="212" y="99"/>
                    <a:pt x="212" y="99"/>
                    <a:pt x="211" y="99"/>
                  </a:cubicBezTo>
                  <a:cubicBezTo>
                    <a:pt x="210" y="99"/>
                    <a:pt x="210" y="99"/>
                    <a:pt x="209" y="100"/>
                  </a:cubicBezTo>
                  <a:cubicBezTo>
                    <a:pt x="206" y="103"/>
                    <a:pt x="203" y="108"/>
                    <a:pt x="199" y="114"/>
                  </a:cubicBezTo>
                  <a:cubicBezTo>
                    <a:pt x="199" y="114"/>
                    <a:pt x="199" y="115"/>
                    <a:pt x="199" y="115"/>
                  </a:cubicBezTo>
                  <a:cubicBezTo>
                    <a:pt x="199" y="116"/>
                    <a:pt x="199" y="117"/>
                    <a:pt x="200" y="117"/>
                  </a:cubicBezTo>
                  <a:cubicBezTo>
                    <a:pt x="200" y="117"/>
                    <a:pt x="200" y="117"/>
                    <a:pt x="200" y="117"/>
                  </a:cubicBezTo>
                  <a:cubicBezTo>
                    <a:pt x="203" y="120"/>
                    <a:pt x="207" y="123"/>
                    <a:pt x="210" y="125"/>
                  </a:cubicBezTo>
                  <a:cubicBezTo>
                    <a:pt x="208" y="129"/>
                    <a:pt x="205" y="134"/>
                    <a:pt x="203" y="139"/>
                  </a:cubicBezTo>
                  <a:cubicBezTo>
                    <a:pt x="203" y="139"/>
                    <a:pt x="203" y="139"/>
                    <a:pt x="203" y="139"/>
                  </a:cubicBezTo>
                  <a:cubicBezTo>
                    <a:pt x="203" y="139"/>
                    <a:pt x="203" y="139"/>
                    <a:pt x="203" y="139"/>
                  </a:cubicBezTo>
                  <a:cubicBezTo>
                    <a:pt x="210" y="142"/>
                    <a:pt x="210" y="142"/>
                    <a:pt x="210" y="142"/>
                  </a:cubicBezTo>
                  <a:cubicBezTo>
                    <a:pt x="203" y="139"/>
                    <a:pt x="203" y="139"/>
                    <a:pt x="203" y="139"/>
                  </a:cubicBezTo>
                  <a:cubicBezTo>
                    <a:pt x="203" y="139"/>
                    <a:pt x="203" y="139"/>
                    <a:pt x="203" y="139"/>
                  </a:cubicBezTo>
                  <a:cubicBezTo>
                    <a:pt x="203" y="139"/>
                    <a:pt x="203" y="139"/>
                    <a:pt x="203" y="139"/>
                  </a:cubicBezTo>
                  <a:cubicBezTo>
                    <a:pt x="201" y="143"/>
                    <a:pt x="199" y="148"/>
                    <a:pt x="198" y="154"/>
                  </a:cubicBezTo>
                  <a:cubicBezTo>
                    <a:pt x="193" y="153"/>
                    <a:pt x="189" y="152"/>
                    <a:pt x="184" y="152"/>
                  </a:cubicBezTo>
                  <a:cubicBezTo>
                    <a:pt x="184" y="152"/>
                    <a:pt x="183" y="152"/>
                    <a:pt x="183" y="152"/>
                  </a:cubicBezTo>
                  <a:cubicBezTo>
                    <a:pt x="182" y="152"/>
                    <a:pt x="182" y="153"/>
                    <a:pt x="182" y="153"/>
                  </a:cubicBezTo>
                  <a:cubicBezTo>
                    <a:pt x="180" y="158"/>
                    <a:pt x="179" y="164"/>
                    <a:pt x="178" y="170"/>
                  </a:cubicBezTo>
                  <a:cubicBezTo>
                    <a:pt x="178" y="172"/>
                    <a:pt x="179" y="173"/>
                    <a:pt x="180" y="173"/>
                  </a:cubicBezTo>
                  <a:close/>
                  <a:moveTo>
                    <a:pt x="228" y="192"/>
                  </a:moveTo>
                  <a:cubicBezTo>
                    <a:pt x="228" y="140"/>
                    <a:pt x="271" y="98"/>
                    <a:pt x="322" y="98"/>
                  </a:cubicBezTo>
                  <a:cubicBezTo>
                    <a:pt x="374" y="98"/>
                    <a:pt x="416" y="140"/>
                    <a:pt x="416" y="192"/>
                  </a:cubicBezTo>
                  <a:cubicBezTo>
                    <a:pt x="416" y="244"/>
                    <a:pt x="374" y="286"/>
                    <a:pt x="322" y="286"/>
                  </a:cubicBezTo>
                  <a:cubicBezTo>
                    <a:pt x="271" y="286"/>
                    <a:pt x="228" y="244"/>
                    <a:pt x="228" y="192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9" tIns="34295" rIns="68589" bIns="34295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5" name="文本框 104"/>
            <p:cNvSpPr txBox="1"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1030614" y="2718935"/>
              <a:ext cx="407623" cy="391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9" tIns="34295" rIns="68589" bIns="34295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charset="-122"/>
                  <a:cs typeface="+mn-cs"/>
                </a:rPr>
                <a:t>02</a:t>
              </a:r>
              <a:endParaRPr kumimoji="0" lang="zh-CN" altLang="en-US" sz="21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charset="-122"/>
              </a:endParaRPr>
            </a:p>
          </p:txBody>
        </p:sp>
      </p:grpSp>
      <p:grpSp>
        <p:nvGrpSpPr>
          <p:cNvPr id="7" name="组合 2"/>
          <p:cNvGrpSpPr/>
          <p:nvPr>
            <p:custDataLst>
              <p:tags r:id="rId19"/>
            </p:custDataLst>
          </p:nvPr>
        </p:nvGrpSpPr>
        <p:grpSpPr>
          <a:xfrm>
            <a:off x="777240" y="4241483"/>
            <a:ext cx="7092950" cy="915742"/>
            <a:chOff x="794420" y="1316747"/>
            <a:chExt cx="7092136" cy="915480"/>
          </a:xfrm>
        </p:grpSpPr>
        <p:grpSp>
          <p:nvGrpSpPr>
            <p:cNvPr id="10" name="组合 48"/>
            <p:cNvGrpSpPr/>
            <p:nvPr/>
          </p:nvGrpSpPr>
          <p:grpSpPr bwMode="auto">
            <a:xfrm>
              <a:off x="794420" y="1316747"/>
              <a:ext cx="7092136" cy="915480"/>
              <a:chOff x="2678521" y="2847139"/>
              <a:chExt cx="18666175" cy="2408237"/>
            </a:xfrm>
          </p:grpSpPr>
          <p:sp>
            <p:nvSpPr>
              <p:cNvPr id="11" name="Freeform 19"/>
              <p:cNvSpPr/>
              <p:nvPr>
                <p:custDataLst>
                  <p:tags r:id="rId20"/>
                </p:custDataLst>
              </p:nvPr>
            </p:nvSpPr>
            <p:spPr bwMode="auto">
              <a:xfrm>
                <a:off x="2678521" y="2855489"/>
                <a:ext cx="18666175" cy="2399698"/>
              </a:xfrm>
              <a:custGeom>
                <a:avLst/>
                <a:gdLst>
                  <a:gd name="T0" fmla="*/ 3200 w 3200"/>
                  <a:gd name="T1" fmla="*/ 320 h 640"/>
                  <a:gd name="T2" fmla="*/ 2880 w 3200"/>
                  <a:gd name="T3" fmla="*/ 640 h 640"/>
                  <a:gd name="T4" fmla="*/ 320 w 3200"/>
                  <a:gd name="T5" fmla="*/ 640 h 640"/>
                  <a:gd name="T6" fmla="*/ 0 w 3200"/>
                  <a:gd name="T7" fmla="*/ 320 h 640"/>
                  <a:gd name="T8" fmla="*/ 320 w 3200"/>
                  <a:gd name="T9" fmla="*/ 0 h 640"/>
                  <a:gd name="T10" fmla="*/ 2880 w 3200"/>
                  <a:gd name="T11" fmla="*/ 0 h 640"/>
                  <a:gd name="T12" fmla="*/ 3200 w 3200"/>
                  <a:gd name="T13" fmla="*/ 32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00" h="640">
                    <a:moveTo>
                      <a:pt x="3200" y="320"/>
                    </a:moveTo>
                    <a:cubicBezTo>
                      <a:pt x="3200" y="496"/>
                      <a:pt x="3056" y="640"/>
                      <a:pt x="2880" y="640"/>
                    </a:cubicBezTo>
                    <a:cubicBezTo>
                      <a:pt x="320" y="640"/>
                      <a:pt x="320" y="640"/>
                      <a:pt x="320" y="640"/>
                    </a:cubicBezTo>
                    <a:cubicBezTo>
                      <a:pt x="144" y="640"/>
                      <a:pt x="0" y="496"/>
                      <a:pt x="0" y="320"/>
                    </a:cubicBezTo>
                    <a:cubicBezTo>
                      <a:pt x="0" y="144"/>
                      <a:pt x="144" y="0"/>
                      <a:pt x="320" y="0"/>
                    </a:cubicBezTo>
                    <a:cubicBezTo>
                      <a:pt x="2880" y="0"/>
                      <a:pt x="2880" y="0"/>
                      <a:pt x="2880" y="0"/>
                    </a:cubicBezTo>
                    <a:cubicBezTo>
                      <a:pt x="3056" y="0"/>
                      <a:pt x="3200" y="144"/>
                      <a:pt x="3200" y="320"/>
                    </a:cubicBezTo>
                    <a:close/>
                  </a:path>
                </a:pathLst>
              </a:custGeom>
              <a:solidFill>
                <a:srgbClr val="00B0F0"/>
              </a:solidFill>
              <a:ln w="28575" cap="flat">
                <a:gradFill>
                  <a:gsLst>
                    <a:gs pos="0">
                      <a:sysClr val="window" lastClr="FFFFFF"/>
                    </a:gs>
                    <a:gs pos="100000">
                      <a:srgbClr val="DDDDDD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28600" dist="228600" dir="5400000" algn="t" rotWithShape="0">
                  <a:sysClr val="windowText" lastClr="000000">
                    <a:lumMod val="85000"/>
                    <a:lumOff val="15000"/>
                    <a:alpha val="28000"/>
                  </a:sys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</a:endParaRPr>
              </a:p>
            </p:txBody>
          </p:sp>
          <p:sp>
            <p:nvSpPr>
              <p:cNvPr id="12" name="Freeform 20"/>
              <p:cNvSpPr>
                <a:spLocks noEditPoint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2678521" y="2847139"/>
                <a:ext cx="6005513" cy="2408237"/>
              </a:xfrm>
              <a:custGeom>
                <a:avLst/>
                <a:gdLst>
                  <a:gd name="T0" fmla="*/ 1280 w 1600"/>
                  <a:gd name="T1" fmla="*/ 0 h 640"/>
                  <a:gd name="T2" fmla="*/ 320 w 1600"/>
                  <a:gd name="T3" fmla="*/ 0 h 640"/>
                  <a:gd name="T4" fmla="*/ 0 w 1600"/>
                  <a:gd name="T5" fmla="*/ 320 h 640"/>
                  <a:gd name="T6" fmla="*/ 320 w 1600"/>
                  <a:gd name="T7" fmla="*/ 640 h 640"/>
                  <a:gd name="T8" fmla="*/ 1280 w 1600"/>
                  <a:gd name="T9" fmla="*/ 640 h 640"/>
                  <a:gd name="T10" fmla="*/ 1600 w 1600"/>
                  <a:gd name="T11" fmla="*/ 320 h 640"/>
                  <a:gd name="T12" fmla="*/ 1280 w 1600"/>
                  <a:gd name="T13" fmla="*/ 0 h 640"/>
                  <a:gd name="T14" fmla="*/ 1493 w 1600"/>
                  <a:gd name="T15" fmla="*/ 365 h 640"/>
                  <a:gd name="T16" fmla="*/ 1435 w 1600"/>
                  <a:gd name="T17" fmla="*/ 385 h 640"/>
                  <a:gd name="T18" fmla="*/ 1427 w 1600"/>
                  <a:gd name="T19" fmla="*/ 381 h 640"/>
                  <a:gd name="T20" fmla="*/ 1416 w 1600"/>
                  <a:gd name="T21" fmla="*/ 320 h 640"/>
                  <a:gd name="T22" fmla="*/ 1427 w 1600"/>
                  <a:gd name="T23" fmla="*/ 259 h 640"/>
                  <a:gd name="T24" fmla="*/ 1435 w 1600"/>
                  <a:gd name="T25" fmla="*/ 255 h 640"/>
                  <a:gd name="T26" fmla="*/ 1493 w 1600"/>
                  <a:gd name="T27" fmla="*/ 275 h 640"/>
                  <a:gd name="T28" fmla="*/ 1541 w 1600"/>
                  <a:gd name="T29" fmla="*/ 316 h 640"/>
                  <a:gd name="T30" fmla="*/ 1541 w 1600"/>
                  <a:gd name="T31" fmla="*/ 324 h 640"/>
                  <a:gd name="T32" fmla="*/ 1493 w 1600"/>
                  <a:gd name="T33" fmla="*/ 365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00" h="640">
                    <a:moveTo>
                      <a:pt x="1280" y="0"/>
                    </a:moveTo>
                    <a:cubicBezTo>
                      <a:pt x="320" y="0"/>
                      <a:pt x="320" y="0"/>
                      <a:pt x="320" y="0"/>
                    </a:cubicBezTo>
                    <a:cubicBezTo>
                      <a:pt x="144" y="0"/>
                      <a:pt x="0" y="144"/>
                      <a:pt x="0" y="320"/>
                    </a:cubicBezTo>
                    <a:cubicBezTo>
                      <a:pt x="0" y="496"/>
                      <a:pt x="144" y="640"/>
                      <a:pt x="320" y="640"/>
                    </a:cubicBezTo>
                    <a:cubicBezTo>
                      <a:pt x="1280" y="640"/>
                      <a:pt x="1280" y="640"/>
                      <a:pt x="1280" y="640"/>
                    </a:cubicBezTo>
                    <a:cubicBezTo>
                      <a:pt x="1456" y="640"/>
                      <a:pt x="1600" y="496"/>
                      <a:pt x="1600" y="320"/>
                    </a:cubicBezTo>
                    <a:cubicBezTo>
                      <a:pt x="1600" y="144"/>
                      <a:pt x="1456" y="0"/>
                      <a:pt x="1280" y="0"/>
                    </a:cubicBezTo>
                    <a:close/>
                    <a:moveTo>
                      <a:pt x="1493" y="365"/>
                    </a:moveTo>
                    <a:cubicBezTo>
                      <a:pt x="1455" y="387"/>
                      <a:pt x="1435" y="385"/>
                      <a:pt x="1435" y="385"/>
                    </a:cubicBezTo>
                    <a:cubicBezTo>
                      <a:pt x="1432" y="385"/>
                      <a:pt x="1429" y="383"/>
                      <a:pt x="1427" y="381"/>
                    </a:cubicBezTo>
                    <a:cubicBezTo>
                      <a:pt x="1427" y="381"/>
                      <a:pt x="1416" y="364"/>
                      <a:pt x="1416" y="320"/>
                    </a:cubicBezTo>
                    <a:cubicBezTo>
                      <a:pt x="1416" y="276"/>
                      <a:pt x="1427" y="259"/>
                      <a:pt x="1427" y="259"/>
                    </a:cubicBezTo>
                    <a:cubicBezTo>
                      <a:pt x="1429" y="257"/>
                      <a:pt x="1432" y="255"/>
                      <a:pt x="1435" y="255"/>
                    </a:cubicBezTo>
                    <a:cubicBezTo>
                      <a:pt x="1435" y="255"/>
                      <a:pt x="1455" y="253"/>
                      <a:pt x="1493" y="275"/>
                    </a:cubicBezTo>
                    <a:cubicBezTo>
                      <a:pt x="1532" y="297"/>
                      <a:pt x="1541" y="316"/>
                      <a:pt x="1541" y="316"/>
                    </a:cubicBezTo>
                    <a:cubicBezTo>
                      <a:pt x="1542" y="318"/>
                      <a:pt x="1542" y="322"/>
                      <a:pt x="1541" y="324"/>
                    </a:cubicBezTo>
                    <a:cubicBezTo>
                      <a:pt x="1541" y="324"/>
                      <a:pt x="1532" y="343"/>
                      <a:pt x="1493" y="365"/>
                    </a:cubicBezTo>
                    <a:close/>
                  </a:path>
                </a:pathLst>
              </a:custGeom>
              <a:gradFill>
                <a:gsLst>
                  <a:gs pos="0">
                    <a:srgbClr val="DEDEDE"/>
                  </a:gs>
                  <a:gs pos="100000">
                    <a:srgbClr val="FBFBFB"/>
                  </a:gs>
                </a:gsLst>
                <a:lin ang="5400000" scaled="1"/>
              </a:gradFill>
              <a:ln w="31750" cap="flat">
                <a:gradFill>
                  <a:gsLst>
                    <a:gs pos="0">
                      <a:sysClr val="window" lastClr="FFFFFF"/>
                    </a:gs>
                    <a:gs pos="100000">
                      <a:srgbClr val="DDDDDD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28600" dist="101600" dir="5400000" algn="t" rotWithShape="0">
                  <a:sysClr val="windowText" lastClr="000000">
                    <a:lumMod val="85000"/>
                    <a:lumOff val="15000"/>
                    <a:alpha val="33000"/>
                  </a:sys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</a:endParaRPr>
              </a:p>
            </p:txBody>
          </p:sp>
          <p:sp>
            <p:nvSpPr>
              <p:cNvPr id="15" name="椭圆 14"/>
              <p:cNvSpPr/>
              <p:nvPr>
                <p:custDataLst>
                  <p:tags r:id="rId22"/>
                </p:custDataLst>
              </p:nvPr>
            </p:nvSpPr>
            <p:spPr>
              <a:xfrm>
                <a:off x="2834834" y="3000057"/>
                <a:ext cx="2102400" cy="2102400"/>
              </a:xfrm>
              <a:prstGeom prst="ellipse">
                <a:avLst/>
              </a:prstGeom>
              <a:gradFill>
                <a:gsLst>
                  <a:gs pos="0">
                    <a:srgbClr val="DDDDDD"/>
                  </a:gs>
                  <a:gs pos="100000">
                    <a:srgbClr val="FBFBFB"/>
                  </a:gs>
                </a:gsLst>
                <a:lin ang="5400000" scaled="1"/>
              </a:gradFill>
              <a:ln w="101600" cap="flat">
                <a:gradFill>
                  <a:gsLst>
                    <a:gs pos="0">
                      <a:srgbClr val="FDFDFD"/>
                    </a:gs>
                    <a:gs pos="100000">
                      <a:srgbClr val="DDDDDD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28600" dist="228600" dir="5400000" algn="t" rotWithShape="0">
                  <a:sysClr val="windowText" lastClr="000000">
                    <a:lumMod val="85000"/>
                    <a:lumOff val="15000"/>
                    <a:alpha val="28000"/>
                  </a:sys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</a:endParaRPr>
              </a:p>
            </p:txBody>
          </p:sp>
          <p:sp>
            <p:nvSpPr>
              <p:cNvPr id="17" name="Freeform 23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3298659" y="3423401"/>
                <a:ext cx="1174750" cy="1255712"/>
              </a:xfrm>
              <a:custGeom>
                <a:avLst/>
                <a:gdLst>
                  <a:gd name="T0" fmla="*/ 193 w 313"/>
                  <a:gd name="T1" fmla="*/ 279 h 334"/>
                  <a:gd name="T2" fmla="*/ 47 w 313"/>
                  <a:gd name="T3" fmla="*/ 330 h 334"/>
                  <a:gd name="T4" fmla="*/ 28 w 313"/>
                  <a:gd name="T5" fmla="*/ 319 h 334"/>
                  <a:gd name="T6" fmla="*/ 0 w 313"/>
                  <a:gd name="T7" fmla="*/ 167 h 334"/>
                  <a:gd name="T8" fmla="*/ 28 w 313"/>
                  <a:gd name="T9" fmla="*/ 15 h 334"/>
                  <a:gd name="T10" fmla="*/ 47 w 313"/>
                  <a:gd name="T11" fmla="*/ 4 h 334"/>
                  <a:gd name="T12" fmla="*/ 193 w 313"/>
                  <a:gd name="T13" fmla="*/ 55 h 334"/>
                  <a:gd name="T14" fmla="*/ 311 w 313"/>
                  <a:gd name="T15" fmla="*/ 156 h 334"/>
                  <a:gd name="T16" fmla="*/ 311 w 313"/>
                  <a:gd name="T17" fmla="*/ 178 h 334"/>
                  <a:gd name="T18" fmla="*/ 193 w 313"/>
                  <a:gd name="T19" fmla="*/ 279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3" h="334">
                    <a:moveTo>
                      <a:pt x="193" y="279"/>
                    </a:moveTo>
                    <a:cubicBezTo>
                      <a:pt x="98" y="334"/>
                      <a:pt x="47" y="330"/>
                      <a:pt x="47" y="330"/>
                    </a:cubicBezTo>
                    <a:cubicBezTo>
                      <a:pt x="40" y="329"/>
                      <a:pt x="32" y="325"/>
                      <a:pt x="28" y="319"/>
                    </a:cubicBezTo>
                    <a:cubicBezTo>
                      <a:pt x="28" y="319"/>
                      <a:pt x="0" y="277"/>
                      <a:pt x="0" y="167"/>
                    </a:cubicBezTo>
                    <a:cubicBezTo>
                      <a:pt x="0" y="57"/>
                      <a:pt x="28" y="15"/>
                      <a:pt x="28" y="15"/>
                    </a:cubicBezTo>
                    <a:cubicBezTo>
                      <a:pt x="32" y="9"/>
                      <a:pt x="40" y="5"/>
                      <a:pt x="47" y="4"/>
                    </a:cubicBezTo>
                    <a:cubicBezTo>
                      <a:pt x="47" y="4"/>
                      <a:pt x="98" y="0"/>
                      <a:pt x="193" y="55"/>
                    </a:cubicBezTo>
                    <a:cubicBezTo>
                      <a:pt x="289" y="110"/>
                      <a:pt x="311" y="156"/>
                      <a:pt x="311" y="156"/>
                    </a:cubicBezTo>
                    <a:cubicBezTo>
                      <a:pt x="313" y="162"/>
                      <a:pt x="313" y="172"/>
                      <a:pt x="311" y="178"/>
                    </a:cubicBezTo>
                    <a:cubicBezTo>
                      <a:pt x="311" y="178"/>
                      <a:pt x="289" y="224"/>
                      <a:pt x="193" y="279"/>
                    </a:cubicBezTo>
                    <a:close/>
                  </a:path>
                </a:pathLst>
              </a:custGeom>
              <a:solidFill>
                <a:srgbClr val="0070C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215900" dist="50800" dir="16200000">
                  <a:prstClr val="black">
                    <a:alpha val="42000"/>
                  </a:prstClr>
                </a:inn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18" name="文本框 64"/>
            <p:cNvSpPr txBox="1"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493307" y="1406304"/>
              <a:ext cx="3337177" cy="714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9" tIns="34295" rIns="68589" bIns="34295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9pPr>
            </a:lstStyle>
            <a:p>
              <a:pPr indent="0" algn="l" fontAlgn="auto">
                <a:lnSpc>
                  <a:spcPct val="150000"/>
                </a:lnSpc>
              </a:pPr>
              <a:r>
                <a:rPr lang="zh-CN" altLang="en-US" sz="2800">
                  <a:latin typeface="微软雅黑" panose="020B0503020204020204" charset="-122"/>
                  <a:cs typeface="微软雅黑" panose="020B0503020204020204" charset="-122"/>
                  <a:sym typeface="+mn-ea"/>
                </a:rPr>
                <a:t>减轻深部组织的充血</a:t>
              </a:r>
              <a:endPara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9" name="Freeform 9"/>
            <p:cNvSpPr>
              <a:spLocks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1922303" y="1522633"/>
              <a:ext cx="458304" cy="459449"/>
            </a:xfrm>
            <a:custGeom>
              <a:avLst/>
              <a:gdLst>
                <a:gd name="T0" fmla="*/ 77737 w 406"/>
                <a:gd name="T1" fmla="*/ 370453 h 407"/>
                <a:gd name="T2" fmla="*/ 72775 w 406"/>
                <a:gd name="T3" fmla="*/ 358876 h 407"/>
                <a:gd name="T4" fmla="*/ 62851 w 406"/>
                <a:gd name="T5" fmla="*/ 352261 h 407"/>
                <a:gd name="T6" fmla="*/ 67813 w 406"/>
                <a:gd name="T7" fmla="*/ 372107 h 407"/>
                <a:gd name="T8" fmla="*/ 86007 w 406"/>
                <a:gd name="T9" fmla="*/ 380376 h 407"/>
                <a:gd name="T10" fmla="*/ 26464 w 406"/>
                <a:gd name="T11" fmla="*/ 253033 h 407"/>
                <a:gd name="T12" fmla="*/ 97584 w 406"/>
                <a:gd name="T13" fmla="*/ 138920 h 407"/>
                <a:gd name="T14" fmla="*/ 135626 w 406"/>
                <a:gd name="T15" fmla="*/ 114113 h 407"/>
                <a:gd name="T16" fmla="*/ 150512 w 406"/>
                <a:gd name="T17" fmla="*/ 67806 h 407"/>
                <a:gd name="T18" fmla="*/ 99238 w 406"/>
                <a:gd name="T19" fmla="*/ 104190 h 407"/>
                <a:gd name="T20" fmla="*/ 3308 w 406"/>
                <a:gd name="T21" fmla="*/ 297686 h 407"/>
                <a:gd name="T22" fmla="*/ 79391 w 406"/>
                <a:gd name="T23" fmla="*/ 386991 h 407"/>
                <a:gd name="T24" fmla="*/ 168705 w 406"/>
                <a:gd name="T25" fmla="*/ 49614 h 407"/>
                <a:gd name="T26" fmla="*/ 244788 w 406"/>
                <a:gd name="T27" fmla="*/ 23153 h 407"/>
                <a:gd name="T28" fmla="*/ 188553 w 406"/>
                <a:gd name="T29" fmla="*/ 47960 h 407"/>
                <a:gd name="T30" fmla="*/ 234864 w 406"/>
                <a:gd name="T31" fmla="*/ 19846 h 407"/>
                <a:gd name="T32" fmla="*/ 190207 w 406"/>
                <a:gd name="T33" fmla="*/ 39691 h 407"/>
                <a:gd name="T34" fmla="*/ 170359 w 406"/>
                <a:gd name="T35" fmla="*/ 51268 h 407"/>
                <a:gd name="T36" fmla="*/ 16540 w 406"/>
                <a:gd name="T37" fmla="*/ 324146 h 407"/>
                <a:gd name="T38" fmla="*/ 18194 w 406"/>
                <a:gd name="T39" fmla="*/ 324146 h 407"/>
                <a:gd name="T40" fmla="*/ 332449 w 406"/>
                <a:gd name="T41" fmla="*/ 625140 h 407"/>
                <a:gd name="T42" fmla="*/ 229902 w 406"/>
                <a:gd name="T43" fmla="*/ 454797 h 407"/>
                <a:gd name="T44" fmla="*/ 84353 w 406"/>
                <a:gd name="T45" fmla="*/ 411798 h 407"/>
                <a:gd name="T46" fmla="*/ 47965 w 406"/>
                <a:gd name="T47" fmla="*/ 415106 h 407"/>
                <a:gd name="T48" fmla="*/ 8270 w 406"/>
                <a:gd name="T49" fmla="*/ 398568 h 407"/>
                <a:gd name="T50" fmla="*/ 14886 w 406"/>
                <a:gd name="T51" fmla="*/ 436605 h 407"/>
                <a:gd name="T52" fmla="*/ 133972 w 406"/>
                <a:gd name="T53" fmla="*/ 583794 h 407"/>
                <a:gd name="T54" fmla="*/ 28118 w 406"/>
                <a:gd name="T55" fmla="*/ 373761 h 407"/>
                <a:gd name="T56" fmla="*/ 31425 w 406"/>
                <a:gd name="T57" fmla="*/ 365492 h 407"/>
                <a:gd name="T58" fmla="*/ 23156 w 406"/>
                <a:gd name="T59" fmla="*/ 355569 h 407"/>
                <a:gd name="T60" fmla="*/ 13232 w 406"/>
                <a:gd name="T61" fmla="*/ 355569 h 407"/>
                <a:gd name="T62" fmla="*/ 466420 w 406"/>
                <a:gd name="T63" fmla="*/ 61191 h 407"/>
                <a:gd name="T64" fmla="*/ 511078 w 406"/>
                <a:gd name="T65" fmla="*/ 69460 h 407"/>
                <a:gd name="T66" fmla="*/ 645049 w 406"/>
                <a:gd name="T67" fmla="*/ 464720 h 407"/>
                <a:gd name="T68" fmla="*/ 471382 w 406"/>
                <a:gd name="T69" fmla="*/ 61191 h 407"/>
                <a:gd name="T70" fmla="*/ 471382 w 406"/>
                <a:gd name="T71" fmla="*/ 61191 h 407"/>
                <a:gd name="T72" fmla="*/ 654973 w 406"/>
                <a:gd name="T73" fmla="*/ 223264 h 407"/>
                <a:gd name="T74" fmla="*/ 650011 w 406"/>
                <a:gd name="T75" fmla="*/ 196803 h 407"/>
                <a:gd name="T76" fmla="*/ 562351 w 406"/>
                <a:gd name="T77" fmla="*/ 76075 h 407"/>
                <a:gd name="T78" fmla="*/ 320871 w 406"/>
                <a:gd name="T79" fmla="*/ 11577 h 407"/>
                <a:gd name="T80" fmla="*/ 305985 w 406"/>
                <a:gd name="T81" fmla="*/ 24807 h 407"/>
                <a:gd name="T82" fmla="*/ 279521 w 406"/>
                <a:gd name="T83" fmla="*/ 21500 h 407"/>
                <a:gd name="T84" fmla="*/ 274560 w 406"/>
                <a:gd name="T85" fmla="*/ 33076 h 407"/>
                <a:gd name="T86" fmla="*/ 296061 w 406"/>
                <a:gd name="T87" fmla="*/ 28115 h 407"/>
                <a:gd name="T88" fmla="*/ 317563 w 406"/>
                <a:gd name="T89" fmla="*/ 31422 h 407"/>
                <a:gd name="T90" fmla="*/ 305985 w 406"/>
                <a:gd name="T91" fmla="*/ 90959 h 407"/>
                <a:gd name="T92" fmla="*/ 370490 w 406"/>
                <a:gd name="T93" fmla="*/ 44653 h 407"/>
                <a:gd name="T94" fmla="*/ 400261 w 406"/>
                <a:gd name="T95" fmla="*/ 41345 h 407"/>
                <a:gd name="T96" fmla="*/ 491230 w 406"/>
                <a:gd name="T97" fmla="*/ 61191 h 407"/>
                <a:gd name="T98" fmla="*/ 469728 w 406"/>
                <a:gd name="T99" fmla="*/ 82690 h 407"/>
                <a:gd name="T100" fmla="*/ 393646 w 406"/>
                <a:gd name="T101" fmla="*/ 74421 h 407"/>
                <a:gd name="T102" fmla="*/ 310947 w 406"/>
                <a:gd name="T103" fmla="*/ 158766 h 407"/>
                <a:gd name="T104" fmla="*/ 365528 w 406"/>
                <a:gd name="T105" fmla="*/ 309262 h 407"/>
                <a:gd name="T106" fmla="*/ 529271 w 406"/>
                <a:gd name="T107" fmla="*/ 353915 h 407"/>
                <a:gd name="T108" fmla="*/ 539195 w 406"/>
                <a:gd name="T109" fmla="*/ 570564 h 407"/>
                <a:gd name="T110" fmla="*/ 613624 w 406"/>
                <a:gd name="T111" fmla="*/ 128997 h 407"/>
                <a:gd name="T112" fmla="*/ 347334 w 406"/>
                <a:gd name="T113" fmla="*/ 11577 h 407"/>
                <a:gd name="T114" fmla="*/ 353950 w 406"/>
                <a:gd name="T115" fmla="*/ 11577 h 407"/>
                <a:gd name="T116" fmla="*/ 444919 w 406"/>
                <a:gd name="T117" fmla="*/ 23153 h 407"/>
                <a:gd name="T118" fmla="*/ 448227 w 406"/>
                <a:gd name="T119" fmla="*/ 38038 h 407"/>
                <a:gd name="T120" fmla="*/ 456497 w 406"/>
                <a:gd name="T121" fmla="*/ 28115 h 407"/>
                <a:gd name="T122" fmla="*/ 382068 w 406"/>
                <a:gd name="T123" fmla="*/ 54576 h 407"/>
                <a:gd name="T124" fmla="*/ 461458 w 406"/>
                <a:gd name="T125" fmla="*/ 57883 h 40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406" h="407">
                  <a:moveTo>
                    <a:pt x="44" y="222"/>
                  </a:moveTo>
                  <a:cubicBezTo>
                    <a:pt x="44" y="223"/>
                    <a:pt x="45" y="223"/>
                    <a:pt x="45" y="223"/>
                  </a:cubicBezTo>
                  <a:cubicBezTo>
                    <a:pt x="45" y="223"/>
                    <a:pt x="45" y="223"/>
                    <a:pt x="45" y="223"/>
                  </a:cubicBezTo>
                  <a:cubicBezTo>
                    <a:pt x="45" y="222"/>
                    <a:pt x="45" y="222"/>
                    <a:pt x="45" y="222"/>
                  </a:cubicBezTo>
                  <a:cubicBezTo>
                    <a:pt x="45" y="221"/>
                    <a:pt x="45" y="221"/>
                    <a:pt x="45" y="221"/>
                  </a:cubicBezTo>
                  <a:cubicBezTo>
                    <a:pt x="45" y="221"/>
                    <a:pt x="45" y="221"/>
                    <a:pt x="45" y="221"/>
                  </a:cubicBezTo>
                  <a:cubicBezTo>
                    <a:pt x="45" y="221"/>
                    <a:pt x="45" y="221"/>
                    <a:pt x="45" y="221"/>
                  </a:cubicBezTo>
                  <a:cubicBezTo>
                    <a:pt x="44" y="221"/>
                    <a:pt x="44" y="221"/>
                    <a:pt x="44" y="221"/>
                  </a:cubicBezTo>
                  <a:cubicBezTo>
                    <a:pt x="44" y="222"/>
                    <a:pt x="44" y="222"/>
                    <a:pt x="44" y="222"/>
                  </a:cubicBezTo>
                  <a:close/>
                  <a:moveTo>
                    <a:pt x="45" y="221"/>
                  </a:moveTo>
                  <a:cubicBezTo>
                    <a:pt x="45" y="221"/>
                    <a:pt x="45" y="221"/>
                    <a:pt x="45" y="221"/>
                  </a:cubicBezTo>
                  <a:cubicBezTo>
                    <a:pt x="45" y="221"/>
                    <a:pt x="45" y="221"/>
                    <a:pt x="45" y="221"/>
                  </a:cubicBezTo>
                  <a:cubicBezTo>
                    <a:pt x="45" y="221"/>
                    <a:pt x="45" y="220"/>
                    <a:pt x="45" y="220"/>
                  </a:cubicBezTo>
                  <a:cubicBezTo>
                    <a:pt x="45" y="219"/>
                    <a:pt x="45" y="219"/>
                    <a:pt x="45" y="219"/>
                  </a:cubicBezTo>
                  <a:cubicBezTo>
                    <a:pt x="45" y="219"/>
                    <a:pt x="45" y="219"/>
                    <a:pt x="45" y="219"/>
                  </a:cubicBezTo>
                  <a:cubicBezTo>
                    <a:pt x="45" y="219"/>
                    <a:pt x="45" y="219"/>
                    <a:pt x="45" y="219"/>
                  </a:cubicBezTo>
                  <a:cubicBezTo>
                    <a:pt x="44" y="220"/>
                    <a:pt x="44" y="220"/>
                    <a:pt x="44" y="220"/>
                  </a:cubicBezTo>
                  <a:cubicBezTo>
                    <a:pt x="44" y="220"/>
                    <a:pt x="44" y="220"/>
                    <a:pt x="45" y="221"/>
                  </a:cubicBezTo>
                  <a:close/>
                  <a:moveTo>
                    <a:pt x="47" y="225"/>
                  </a:moveTo>
                  <a:cubicBezTo>
                    <a:pt x="47" y="224"/>
                    <a:pt x="47" y="224"/>
                    <a:pt x="47" y="224"/>
                  </a:cubicBezTo>
                  <a:cubicBezTo>
                    <a:pt x="47" y="224"/>
                    <a:pt x="47" y="224"/>
                    <a:pt x="47" y="224"/>
                  </a:cubicBezTo>
                  <a:cubicBezTo>
                    <a:pt x="46" y="224"/>
                    <a:pt x="46" y="224"/>
                    <a:pt x="46" y="224"/>
                  </a:cubicBezTo>
                  <a:cubicBezTo>
                    <a:pt x="46" y="225"/>
                    <a:pt x="46" y="225"/>
                    <a:pt x="46" y="225"/>
                  </a:cubicBezTo>
                  <a:cubicBezTo>
                    <a:pt x="46" y="225"/>
                    <a:pt x="46" y="225"/>
                    <a:pt x="46" y="225"/>
                  </a:cubicBezTo>
                  <a:cubicBezTo>
                    <a:pt x="46" y="226"/>
                    <a:pt x="46" y="226"/>
                    <a:pt x="46" y="226"/>
                  </a:cubicBezTo>
                  <a:cubicBezTo>
                    <a:pt x="46" y="227"/>
                    <a:pt x="46" y="227"/>
                    <a:pt x="46" y="227"/>
                  </a:cubicBezTo>
                  <a:cubicBezTo>
                    <a:pt x="47" y="226"/>
                    <a:pt x="47" y="226"/>
                    <a:pt x="47" y="226"/>
                  </a:cubicBezTo>
                  <a:cubicBezTo>
                    <a:pt x="47" y="226"/>
                    <a:pt x="47" y="225"/>
                    <a:pt x="47" y="225"/>
                  </a:cubicBezTo>
                  <a:close/>
                  <a:moveTo>
                    <a:pt x="40" y="214"/>
                  </a:moveTo>
                  <a:cubicBezTo>
                    <a:pt x="40" y="215"/>
                    <a:pt x="40" y="215"/>
                    <a:pt x="40" y="215"/>
                  </a:cubicBezTo>
                  <a:cubicBezTo>
                    <a:pt x="39" y="215"/>
                    <a:pt x="39" y="215"/>
                    <a:pt x="39" y="215"/>
                  </a:cubicBezTo>
                  <a:cubicBezTo>
                    <a:pt x="39" y="215"/>
                    <a:pt x="39" y="216"/>
                    <a:pt x="40" y="216"/>
                  </a:cubicBezTo>
                  <a:cubicBezTo>
                    <a:pt x="40" y="216"/>
                    <a:pt x="40" y="216"/>
                    <a:pt x="40" y="216"/>
                  </a:cubicBezTo>
                  <a:cubicBezTo>
                    <a:pt x="40" y="216"/>
                    <a:pt x="40" y="216"/>
                    <a:pt x="40" y="216"/>
                  </a:cubicBezTo>
                  <a:cubicBezTo>
                    <a:pt x="40" y="216"/>
                    <a:pt x="40" y="216"/>
                    <a:pt x="40" y="216"/>
                  </a:cubicBezTo>
                  <a:cubicBezTo>
                    <a:pt x="40" y="216"/>
                    <a:pt x="40" y="216"/>
                    <a:pt x="40" y="215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40" y="214"/>
                    <a:pt x="40" y="214"/>
                    <a:pt x="40" y="214"/>
                  </a:cubicBezTo>
                  <a:close/>
                  <a:moveTo>
                    <a:pt x="44" y="217"/>
                  </a:moveTo>
                  <a:cubicBezTo>
                    <a:pt x="43" y="217"/>
                    <a:pt x="43" y="217"/>
                    <a:pt x="43" y="217"/>
                  </a:cubicBezTo>
                  <a:cubicBezTo>
                    <a:pt x="43" y="217"/>
                    <a:pt x="43" y="217"/>
                    <a:pt x="43" y="217"/>
                  </a:cubicBezTo>
                  <a:cubicBezTo>
                    <a:pt x="43" y="218"/>
                    <a:pt x="43" y="219"/>
                    <a:pt x="43" y="219"/>
                  </a:cubicBezTo>
                  <a:cubicBezTo>
                    <a:pt x="43" y="219"/>
                    <a:pt x="43" y="219"/>
                    <a:pt x="43" y="219"/>
                  </a:cubicBezTo>
                  <a:cubicBezTo>
                    <a:pt x="44" y="219"/>
                    <a:pt x="44" y="218"/>
                    <a:pt x="44" y="217"/>
                  </a:cubicBezTo>
                  <a:cubicBezTo>
                    <a:pt x="44" y="217"/>
                    <a:pt x="44" y="217"/>
                    <a:pt x="44" y="217"/>
                  </a:cubicBezTo>
                  <a:close/>
                  <a:moveTo>
                    <a:pt x="41" y="215"/>
                  </a:moveTo>
                  <a:cubicBezTo>
                    <a:pt x="42" y="214"/>
                    <a:pt x="42" y="214"/>
                    <a:pt x="42" y="214"/>
                  </a:cubicBezTo>
                  <a:cubicBezTo>
                    <a:pt x="42" y="214"/>
                    <a:pt x="42" y="214"/>
                    <a:pt x="42" y="214"/>
                  </a:cubicBezTo>
                  <a:cubicBezTo>
                    <a:pt x="41" y="214"/>
                    <a:pt x="41" y="214"/>
                    <a:pt x="41" y="214"/>
                  </a:cubicBezTo>
                  <a:cubicBezTo>
                    <a:pt x="41" y="214"/>
                    <a:pt x="41" y="214"/>
                    <a:pt x="41" y="214"/>
                  </a:cubicBezTo>
                  <a:cubicBezTo>
                    <a:pt x="41" y="214"/>
                    <a:pt x="41" y="214"/>
                    <a:pt x="41" y="214"/>
                  </a:cubicBezTo>
                  <a:cubicBezTo>
                    <a:pt x="41" y="214"/>
                    <a:pt x="41" y="215"/>
                    <a:pt x="41" y="215"/>
                  </a:cubicBezTo>
                  <a:close/>
                  <a:moveTo>
                    <a:pt x="39" y="213"/>
                  </a:moveTo>
                  <a:cubicBezTo>
                    <a:pt x="39" y="212"/>
                    <a:pt x="39" y="212"/>
                    <a:pt x="39" y="212"/>
                  </a:cubicBezTo>
                  <a:cubicBezTo>
                    <a:pt x="39" y="212"/>
                    <a:pt x="39" y="212"/>
                    <a:pt x="39" y="212"/>
                  </a:cubicBezTo>
                  <a:cubicBezTo>
                    <a:pt x="39" y="211"/>
                    <a:pt x="39" y="211"/>
                    <a:pt x="39" y="211"/>
                  </a:cubicBezTo>
                  <a:cubicBezTo>
                    <a:pt x="38" y="211"/>
                    <a:pt x="38" y="211"/>
                    <a:pt x="38" y="211"/>
                  </a:cubicBezTo>
                  <a:cubicBezTo>
                    <a:pt x="38" y="211"/>
                    <a:pt x="38" y="211"/>
                    <a:pt x="38" y="211"/>
                  </a:cubicBezTo>
                  <a:cubicBezTo>
                    <a:pt x="38" y="212"/>
                    <a:pt x="38" y="212"/>
                    <a:pt x="38" y="213"/>
                  </a:cubicBezTo>
                  <a:lnTo>
                    <a:pt x="39" y="213"/>
                  </a:lnTo>
                  <a:close/>
                  <a:moveTo>
                    <a:pt x="41" y="224"/>
                  </a:moveTo>
                  <a:cubicBezTo>
                    <a:pt x="41" y="224"/>
                    <a:pt x="41" y="224"/>
                    <a:pt x="41" y="224"/>
                  </a:cubicBezTo>
                  <a:cubicBezTo>
                    <a:pt x="41" y="224"/>
                    <a:pt x="41" y="224"/>
                    <a:pt x="41" y="224"/>
                  </a:cubicBezTo>
                  <a:cubicBezTo>
                    <a:pt x="41" y="224"/>
                    <a:pt x="41" y="224"/>
                    <a:pt x="41" y="224"/>
                  </a:cubicBezTo>
                  <a:cubicBezTo>
                    <a:pt x="40" y="224"/>
                    <a:pt x="40" y="224"/>
                    <a:pt x="40" y="224"/>
                  </a:cubicBezTo>
                  <a:cubicBezTo>
                    <a:pt x="40" y="224"/>
                    <a:pt x="40" y="224"/>
                    <a:pt x="40" y="224"/>
                  </a:cubicBezTo>
                  <a:cubicBezTo>
                    <a:pt x="40" y="224"/>
                    <a:pt x="40" y="224"/>
                    <a:pt x="40" y="224"/>
                  </a:cubicBezTo>
                  <a:cubicBezTo>
                    <a:pt x="40" y="224"/>
                    <a:pt x="40" y="224"/>
                    <a:pt x="40" y="224"/>
                  </a:cubicBezTo>
                  <a:cubicBezTo>
                    <a:pt x="40" y="224"/>
                    <a:pt x="40" y="224"/>
                    <a:pt x="40" y="224"/>
                  </a:cubicBezTo>
                  <a:cubicBezTo>
                    <a:pt x="40" y="224"/>
                    <a:pt x="40" y="224"/>
                    <a:pt x="40" y="224"/>
                  </a:cubicBezTo>
                  <a:cubicBezTo>
                    <a:pt x="40" y="225"/>
                    <a:pt x="40" y="225"/>
                    <a:pt x="40" y="225"/>
                  </a:cubicBezTo>
                  <a:cubicBezTo>
                    <a:pt x="40" y="225"/>
                    <a:pt x="40" y="225"/>
                    <a:pt x="40" y="225"/>
                  </a:cubicBezTo>
                  <a:cubicBezTo>
                    <a:pt x="40" y="225"/>
                    <a:pt x="40" y="225"/>
                    <a:pt x="40" y="225"/>
                  </a:cubicBezTo>
                  <a:cubicBezTo>
                    <a:pt x="40" y="225"/>
                    <a:pt x="40" y="225"/>
                    <a:pt x="40" y="225"/>
                  </a:cubicBezTo>
                  <a:cubicBezTo>
                    <a:pt x="41" y="225"/>
                    <a:pt x="41" y="225"/>
                    <a:pt x="41" y="225"/>
                  </a:cubicBezTo>
                  <a:cubicBezTo>
                    <a:pt x="41" y="225"/>
                    <a:pt x="41" y="225"/>
                    <a:pt x="41" y="225"/>
                  </a:cubicBezTo>
                  <a:cubicBezTo>
                    <a:pt x="41" y="225"/>
                    <a:pt x="41" y="225"/>
                    <a:pt x="41" y="225"/>
                  </a:cubicBezTo>
                  <a:cubicBezTo>
                    <a:pt x="41" y="225"/>
                    <a:pt x="41" y="225"/>
                    <a:pt x="41" y="225"/>
                  </a:cubicBezTo>
                  <a:cubicBezTo>
                    <a:pt x="41" y="225"/>
                    <a:pt x="41" y="225"/>
                    <a:pt x="41" y="225"/>
                  </a:cubicBezTo>
                  <a:cubicBezTo>
                    <a:pt x="41" y="225"/>
                    <a:pt x="41" y="225"/>
                    <a:pt x="41" y="225"/>
                  </a:cubicBezTo>
                  <a:lnTo>
                    <a:pt x="41" y="224"/>
                  </a:lnTo>
                  <a:close/>
                  <a:moveTo>
                    <a:pt x="48" y="239"/>
                  </a:moveTo>
                  <a:cubicBezTo>
                    <a:pt x="49" y="239"/>
                    <a:pt x="49" y="239"/>
                    <a:pt x="49" y="239"/>
                  </a:cubicBezTo>
                  <a:cubicBezTo>
                    <a:pt x="49" y="239"/>
                    <a:pt x="49" y="239"/>
                    <a:pt x="49" y="239"/>
                  </a:cubicBezTo>
                  <a:cubicBezTo>
                    <a:pt x="49" y="238"/>
                    <a:pt x="48" y="238"/>
                    <a:pt x="48" y="238"/>
                  </a:cubicBezTo>
                  <a:cubicBezTo>
                    <a:pt x="48" y="238"/>
                    <a:pt x="48" y="238"/>
                    <a:pt x="48" y="238"/>
                  </a:cubicBezTo>
                  <a:cubicBezTo>
                    <a:pt x="48" y="238"/>
                    <a:pt x="48" y="238"/>
                    <a:pt x="48" y="238"/>
                  </a:cubicBezTo>
                  <a:cubicBezTo>
                    <a:pt x="48" y="238"/>
                    <a:pt x="48" y="238"/>
                    <a:pt x="48" y="238"/>
                  </a:cubicBezTo>
                  <a:cubicBezTo>
                    <a:pt x="48" y="238"/>
                    <a:pt x="48" y="238"/>
                    <a:pt x="48" y="238"/>
                  </a:cubicBezTo>
                  <a:cubicBezTo>
                    <a:pt x="48" y="238"/>
                    <a:pt x="48" y="238"/>
                    <a:pt x="48" y="238"/>
                  </a:cubicBezTo>
                  <a:cubicBezTo>
                    <a:pt x="48" y="238"/>
                    <a:pt x="48" y="238"/>
                    <a:pt x="48" y="238"/>
                  </a:cubicBezTo>
                  <a:cubicBezTo>
                    <a:pt x="48" y="239"/>
                    <a:pt x="48" y="239"/>
                    <a:pt x="48" y="239"/>
                  </a:cubicBezTo>
                  <a:close/>
                  <a:moveTo>
                    <a:pt x="52" y="230"/>
                  </a:moveTo>
                  <a:cubicBezTo>
                    <a:pt x="51" y="230"/>
                    <a:pt x="51" y="230"/>
                    <a:pt x="51" y="230"/>
                  </a:cubicBezTo>
                  <a:cubicBezTo>
                    <a:pt x="51" y="230"/>
                    <a:pt x="51" y="230"/>
                    <a:pt x="51" y="230"/>
                  </a:cubicBezTo>
                  <a:cubicBezTo>
                    <a:pt x="51" y="231"/>
                    <a:pt x="52" y="232"/>
                    <a:pt x="52" y="232"/>
                  </a:cubicBezTo>
                  <a:cubicBezTo>
                    <a:pt x="52" y="231"/>
                    <a:pt x="52" y="231"/>
                    <a:pt x="52" y="231"/>
                  </a:cubicBezTo>
                  <a:cubicBezTo>
                    <a:pt x="53" y="231"/>
                    <a:pt x="53" y="231"/>
                    <a:pt x="53" y="231"/>
                  </a:cubicBezTo>
                  <a:cubicBezTo>
                    <a:pt x="52" y="230"/>
                    <a:pt x="52" y="230"/>
                    <a:pt x="52" y="230"/>
                  </a:cubicBezTo>
                  <a:close/>
                  <a:moveTo>
                    <a:pt x="3" y="184"/>
                  </a:moveTo>
                  <a:cubicBezTo>
                    <a:pt x="3" y="183"/>
                    <a:pt x="3" y="181"/>
                    <a:pt x="5" y="179"/>
                  </a:cubicBezTo>
                  <a:cubicBezTo>
                    <a:pt x="5" y="179"/>
                    <a:pt x="5" y="180"/>
                    <a:pt x="5" y="181"/>
                  </a:cubicBezTo>
                  <a:cubicBezTo>
                    <a:pt x="5" y="182"/>
                    <a:pt x="5" y="182"/>
                    <a:pt x="5" y="182"/>
                  </a:cubicBezTo>
                  <a:cubicBezTo>
                    <a:pt x="5" y="182"/>
                    <a:pt x="5" y="182"/>
                    <a:pt x="5" y="182"/>
                  </a:cubicBezTo>
                  <a:cubicBezTo>
                    <a:pt x="5" y="181"/>
                    <a:pt x="6" y="181"/>
                    <a:pt x="6" y="180"/>
                  </a:cubicBezTo>
                  <a:cubicBezTo>
                    <a:pt x="6" y="181"/>
                    <a:pt x="6" y="181"/>
                    <a:pt x="6" y="181"/>
                  </a:cubicBezTo>
                  <a:cubicBezTo>
                    <a:pt x="6" y="183"/>
                    <a:pt x="6" y="184"/>
                    <a:pt x="6" y="185"/>
                  </a:cubicBezTo>
                  <a:cubicBezTo>
                    <a:pt x="6" y="186"/>
                    <a:pt x="6" y="188"/>
                    <a:pt x="6" y="189"/>
                  </a:cubicBezTo>
                  <a:cubicBezTo>
                    <a:pt x="6" y="190"/>
                    <a:pt x="6" y="191"/>
                    <a:pt x="6" y="192"/>
                  </a:cubicBezTo>
                  <a:cubicBezTo>
                    <a:pt x="6" y="194"/>
                    <a:pt x="6" y="195"/>
                    <a:pt x="7" y="199"/>
                  </a:cubicBezTo>
                  <a:cubicBezTo>
                    <a:pt x="7" y="199"/>
                    <a:pt x="7" y="199"/>
                    <a:pt x="7" y="199"/>
                  </a:cubicBezTo>
                  <a:cubicBezTo>
                    <a:pt x="7" y="199"/>
                    <a:pt x="7" y="199"/>
                    <a:pt x="7" y="199"/>
                  </a:cubicBezTo>
                  <a:cubicBezTo>
                    <a:pt x="7" y="199"/>
                    <a:pt x="7" y="199"/>
                    <a:pt x="7" y="199"/>
                  </a:cubicBezTo>
                  <a:cubicBezTo>
                    <a:pt x="7" y="199"/>
                    <a:pt x="7" y="199"/>
                    <a:pt x="7" y="199"/>
                  </a:cubicBezTo>
                  <a:cubicBezTo>
                    <a:pt x="9" y="195"/>
                    <a:pt x="9" y="194"/>
                    <a:pt x="9" y="184"/>
                  </a:cubicBezTo>
                  <a:cubicBezTo>
                    <a:pt x="9" y="174"/>
                    <a:pt x="9" y="172"/>
                    <a:pt x="10" y="170"/>
                  </a:cubicBezTo>
                  <a:cubicBezTo>
                    <a:pt x="11" y="166"/>
                    <a:pt x="12" y="163"/>
                    <a:pt x="13" y="160"/>
                  </a:cubicBezTo>
                  <a:cubicBezTo>
                    <a:pt x="14" y="158"/>
                    <a:pt x="15" y="155"/>
                    <a:pt x="16" y="153"/>
                  </a:cubicBezTo>
                  <a:cubicBezTo>
                    <a:pt x="16" y="153"/>
                    <a:pt x="16" y="153"/>
                    <a:pt x="16" y="153"/>
                  </a:cubicBezTo>
                  <a:cubicBezTo>
                    <a:pt x="16" y="153"/>
                    <a:pt x="16" y="153"/>
                    <a:pt x="16" y="153"/>
                  </a:cubicBezTo>
                  <a:cubicBezTo>
                    <a:pt x="22" y="138"/>
                    <a:pt x="23" y="135"/>
                    <a:pt x="24" y="133"/>
                  </a:cubicBezTo>
                  <a:cubicBezTo>
                    <a:pt x="24" y="133"/>
                    <a:pt x="24" y="133"/>
                    <a:pt x="24" y="133"/>
                  </a:cubicBezTo>
                  <a:cubicBezTo>
                    <a:pt x="24" y="132"/>
                    <a:pt x="24" y="132"/>
                    <a:pt x="24" y="132"/>
                  </a:cubicBezTo>
                  <a:cubicBezTo>
                    <a:pt x="28" y="127"/>
                    <a:pt x="31" y="122"/>
                    <a:pt x="34" y="116"/>
                  </a:cubicBezTo>
                  <a:cubicBezTo>
                    <a:pt x="37" y="109"/>
                    <a:pt x="41" y="102"/>
                    <a:pt x="48" y="96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49" y="95"/>
                    <a:pt x="51" y="93"/>
                    <a:pt x="52" y="92"/>
                  </a:cubicBezTo>
                  <a:cubicBezTo>
                    <a:pt x="53" y="91"/>
                    <a:pt x="53" y="90"/>
                    <a:pt x="54" y="90"/>
                  </a:cubicBezTo>
                  <a:cubicBezTo>
                    <a:pt x="50" y="94"/>
                    <a:pt x="50" y="95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4" y="93"/>
                    <a:pt x="62" y="85"/>
                    <a:pt x="62" y="85"/>
                  </a:cubicBezTo>
                  <a:cubicBezTo>
                    <a:pt x="62" y="85"/>
                    <a:pt x="62" y="85"/>
                    <a:pt x="62" y="85"/>
                  </a:cubicBezTo>
                  <a:cubicBezTo>
                    <a:pt x="62" y="85"/>
                    <a:pt x="62" y="85"/>
                    <a:pt x="62" y="85"/>
                  </a:cubicBezTo>
                  <a:cubicBezTo>
                    <a:pt x="62" y="84"/>
                    <a:pt x="62" y="84"/>
                    <a:pt x="62" y="84"/>
                  </a:cubicBezTo>
                  <a:cubicBezTo>
                    <a:pt x="61" y="84"/>
                    <a:pt x="60" y="84"/>
                    <a:pt x="60" y="84"/>
                  </a:cubicBezTo>
                  <a:cubicBezTo>
                    <a:pt x="59" y="84"/>
                    <a:pt x="59" y="84"/>
                    <a:pt x="59" y="84"/>
                  </a:cubicBezTo>
                  <a:cubicBezTo>
                    <a:pt x="59" y="82"/>
                    <a:pt x="60" y="81"/>
                    <a:pt x="61" y="79"/>
                  </a:cubicBezTo>
                  <a:cubicBezTo>
                    <a:pt x="62" y="78"/>
                    <a:pt x="63" y="76"/>
                    <a:pt x="64" y="75"/>
                  </a:cubicBezTo>
                  <a:cubicBezTo>
                    <a:pt x="64" y="75"/>
                    <a:pt x="64" y="75"/>
                    <a:pt x="63" y="74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62" y="74"/>
                    <a:pt x="60" y="76"/>
                    <a:pt x="57" y="79"/>
                  </a:cubicBezTo>
                  <a:cubicBezTo>
                    <a:pt x="59" y="76"/>
                    <a:pt x="62" y="73"/>
                    <a:pt x="62" y="73"/>
                  </a:cubicBezTo>
                  <a:cubicBezTo>
                    <a:pt x="62" y="73"/>
                    <a:pt x="78" y="62"/>
                    <a:pt x="80" y="61"/>
                  </a:cubicBezTo>
                  <a:cubicBezTo>
                    <a:pt x="79" y="63"/>
                    <a:pt x="77" y="64"/>
                    <a:pt x="76" y="65"/>
                  </a:cubicBezTo>
                  <a:cubicBezTo>
                    <a:pt x="73" y="69"/>
                    <a:pt x="71" y="72"/>
                    <a:pt x="69" y="76"/>
                  </a:cubicBezTo>
                  <a:cubicBezTo>
                    <a:pt x="68" y="76"/>
                    <a:pt x="68" y="76"/>
                    <a:pt x="68" y="76"/>
                  </a:cubicBezTo>
                  <a:cubicBezTo>
                    <a:pt x="69" y="76"/>
                    <a:pt x="69" y="76"/>
                    <a:pt x="69" y="76"/>
                  </a:cubicBezTo>
                  <a:cubicBezTo>
                    <a:pt x="70" y="76"/>
                    <a:pt x="72" y="75"/>
                    <a:pt x="73" y="74"/>
                  </a:cubicBezTo>
                  <a:cubicBezTo>
                    <a:pt x="74" y="73"/>
                    <a:pt x="75" y="73"/>
                    <a:pt x="76" y="72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8" y="73"/>
                    <a:pt x="79" y="73"/>
                    <a:pt x="79" y="73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81" y="71"/>
                    <a:pt x="81" y="70"/>
                    <a:pt x="82" y="69"/>
                  </a:cubicBezTo>
                  <a:cubicBezTo>
                    <a:pt x="82" y="69"/>
                    <a:pt x="82" y="69"/>
                    <a:pt x="82" y="69"/>
                  </a:cubicBezTo>
                  <a:cubicBezTo>
                    <a:pt x="81" y="69"/>
                    <a:pt x="81" y="69"/>
                    <a:pt x="81" y="69"/>
                  </a:cubicBezTo>
                  <a:cubicBezTo>
                    <a:pt x="81" y="68"/>
                    <a:pt x="81" y="67"/>
                    <a:pt x="83" y="64"/>
                  </a:cubicBezTo>
                  <a:cubicBezTo>
                    <a:pt x="83" y="64"/>
                    <a:pt x="83" y="64"/>
                    <a:pt x="83" y="64"/>
                  </a:cubicBezTo>
                  <a:cubicBezTo>
                    <a:pt x="83" y="63"/>
                    <a:pt x="83" y="63"/>
                    <a:pt x="83" y="63"/>
                  </a:cubicBezTo>
                  <a:cubicBezTo>
                    <a:pt x="83" y="63"/>
                    <a:pt x="83" y="63"/>
                    <a:pt x="83" y="63"/>
                  </a:cubicBezTo>
                  <a:cubicBezTo>
                    <a:pt x="82" y="63"/>
                    <a:pt x="82" y="63"/>
                    <a:pt x="80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4"/>
                    <a:pt x="81" y="63"/>
                    <a:pt x="83" y="59"/>
                  </a:cubicBezTo>
                  <a:cubicBezTo>
                    <a:pt x="84" y="58"/>
                    <a:pt x="84" y="57"/>
                    <a:pt x="85" y="56"/>
                  </a:cubicBezTo>
                  <a:cubicBezTo>
                    <a:pt x="86" y="55"/>
                    <a:pt x="86" y="54"/>
                    <a:pt x="87" y="53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87" y="53"/>
                    <a:pt x="87" y="53"/>
                    <a:pt x="86" y="52"/>
                  </a:cubicBezTo>
                  <a:cubicBezTo>
                    <a:pt x="87" y="52"/>
                    <a:pt x="87" y="51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6" y="51"/>
                    <a:pt x="86" y="51"/>
                    <a:pt x="85" y="50"/>
                  </a:cubicBezTo>
                  <a:cubicBezTo>
                    <a:pt x="85" y="50"/>
                    <a:pt x="85" y="50"/>
                    <a:pt x="85" y="50"/>
                  </a:cubicBezTo>
                  <a:cubicBezTo>
                    <a:pt x="85" y="50"/>
                    <a:pt x="85" y="50"/>
                    <a:pt x="85" y="50"/>
                  </a:cubicBezTo>
                  <a:cubicBezTo>
                    <a:pt x="85" y="49"/>
                    <a:pt x="86" y="47"/>
                    <a:pt x="91" y="41"/>
                  </a:cubicBezTo>
                  <a:cubicBezTo>
                    <a:pt x="91" y="41"/>
                    <a:pt x="91" y="41"/>
                    <a:pt x="91" y="41"/>
                  </a:cubicBezTo>
                  <a:cubicBezTo>
                    <a:pt x="91" y="41"/>
                    <a:pt x="91" y="41"/>
                    <a:pt x="91" y="41"/>
                  </a:cubicBezTo>
                  <a:cubicBezTo>
                    <a:pt x="91" y="41"/>
                    <a:pt x="91" y="41"/>
                    <a:pt x="91" y="41"/>
                  </a:cubicBezTo>
                  <a:cubicBezTo>
                    <a:pt x="91" y="41"/>
                    <a:pt x="91" y="41"/>
                    <a:pt x="91" y="41"/>
                  </a:cubicBezTo>
                  <a:cubicBezTo>
                    <a:pt x="91" y="41"/>
                    <a:pt x="91" y="41"/>
                    <a:pt x="91" y="41"/>
                  </a:cubicBezTo>
                  <a:cubicBezTo>
                    <a:pt x="91" y="41"/>
                    <a:pt x="91" y="41"/>
                    <a:pt x="91" y="41"/>
                  </a:cubicBezTo>
                  <a:cubicBezTo>
                    <a:pt x="90" y="41"/>
                    <a:pt x="89" y="42"/>
                    <a:pt x="88" y="43"/>
                  </a:cubicBezTo>
                  <a:cubicBezTo>
                    <a:pt x="87" y="44"/>
                    <a:pt x="85" y="46"/>
                    <a:pt x="84" y="46"/>
                  </a:cubicBezTo>
                  <a:cubicBezTo>
                    <a:pt x="84" y="45"/>
                    <a:pt x="86" y="44"/>
                    <a:pt x="86" y="43"/>
                  </a:cubicBezTo>
                  <a:cubicBezTo>
                    <a:pt x="87" y="42"/>
                    <a:pt x="88" y="41"/>
                    <a:pt x="89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79" y="44"/>
                    <a:pt x="63" y="63"/>
                    <a:pt x="51" y="77"/>
                  </a:cubicBezTo>
                  <a:cubicBezTo>
                    <a:pt x="52" y="76"/>
                    <a:pt x="53" y="73"/>
                    <a:pt x="59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9" y="66"/>
                    <a:pt x="59" y="66"/>
                    <a:pt x="60" y="64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60" y="63"/>
                    <a:pt x="60" y="63"/>
                    <a:pt x="60" y="63"/>
                  </a:cubicBezTo>
                  <a:cubicBezTo>
                    <a:pt x="60" y="63"/>
                    <a:pt x="60" y="63"/>
                    <a:pt x="60" y="63"/>
                  </a:cubicBezTo>
                  <a:cubicBezTo>
                    <a:pt x="60" y="63"/>
                    <a:pt x="60" y="63"/>
                    <a:pt x="60" y="63"/>
                  </a:cubicBezTo>
                  <a:cubicBezTo>
                    <a:pt x="60" y="63"/>
                    <a:pt x="60" y="63"/>
                    <a:pt x="60" y="63"/>
                  </a:cubicBezTo>
                  <a:cubicBezTo>
                    <a:pt x="61" y="62"/>
                    <a:pt x="63" y="60"/>
                    <a:pt x="64" y="59"/>
                  </a:cubicBezTo>
                  <a:cubicBezTo>
                    <a:pt x="67" y="57"/>
                    <a:pt x="69" y="54"/>
                    <a:pt x="71" y="52"/>
                  </a:cubicBezTo>
                  <a:cubicBezTo>
                    <a:pt x="71" y="52"/>
                    <a:pt x="71" y="52"/>
                    <a:pt x="71" y="52"/>
                  </a:cubicBezTo>
                  <a:cubicBezTo>
                    <a:pt x="71" y="52"/>
                    <a:pt x="71" y="52"/>
                    <a:pt x="71" y="52"/>
                  </a:cubicBezTo>
                  <a:cubicBezTo>
                    <a:pt x="71" y="52"/>
                    <a:pt x="71" y="52"/>
                    <a:pt x="71" y="52"/>
                  </a:cubicBezTo>
                  <a:cubicBezTo>
                    <a:pt x="71" y="52"/>
                    <a:pt x="71" y="52"/>
                    <a:pt x="71" y="52"/>
                  </a:cubicBezTo>
                  <a:cubicBezTo>
                    <a:pt x="71" y="52"/>
                    <a:pt x="71" y="52"/>
                    <a:pt x="71" y="52"/>
                  </a:cubicBezTo>
                  <a:cubicBezTo>
                    <a:pt x="71" y="52"/>
                    <a:pt x="71" y="52"/>
                    <a:pt x="71" y="52"/>
                  </a:cubicBezTo>
                  <a:cubicBezTo>
                    <a:pt x="69" y="54"/>
                    <a:pt x="67" y="56"/>
                    <a:pt x="64" y="59"/>
                  </a:cubicBezTo>
                  <a:cubicBezTo>
                    <a:pt x="61" y="62"/>
                    <a:pt x="61" y="62"/>
                    <a:pt x="61" y="62"/>
                  </a:cubicBezTo>
                  <a:cubicBezTo>
                    <a:pt x="49" y="74"/>
                    <a:pt x="47" y="76"/>
                    <a:pt x="39" y="88"/>
                  </a:cubicBezTo>
                  <a:cubicBezTo>
                    <a:pt x="28" y="105"/>
                    <a:pt x="27" y="106"/>
                    <a:pt x="22" y="117"/>
                  </a:cubicBezTo>
                  <a:cubicBezTo>
                    <a:pt x="13" y="136"/>
                    <a:pt x="13" y="136"/>
                    <a:pt x="9" y="148"/>
                  </a:cubicBezTo>
                  <a:cubicBezTo>
                    <a:pt x="9" y="148"/>
                    <a:pt x="9" y="148"/>
                    <a:pt x="9" y="148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7" y="155"/>
                    <a:pt x="5" y="163"/>
                    <a:pt x="4" y="168"/>
                  </a:cubicBezTo>
                  <a:cubicBezTo>
                    <a:pt x="2" y="180"/>
                    <a:pt x="2" y="180"/>
                    <a:pt x="2" y="180"/>
                  </a:cubicBezTo>
                  <a:cubicBezTo>
                    <a:pt x="2" y="180"/>
                    <a:pt x="2" y="183"/>
                    <a:pt x="1" y="188"/>
                  </a:cubicBezTo>
                  <a:cubicBezTo>
                    <a:pt x="1" y="188"/>
                    <a:pt x="1" y="190"/>
                    <a:pt x="1" y="194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1" y="195"/>
                    <a:pt x="1" y="195"/>
                    <a:pt x="1" y="195"/>
                  </a:cubicBezTo>
                  <a:cubicBezTo>
                    <a:pt x="1" y="195"/>
                    <a:pt x="1" y="189"/>
                    <a:pt x="1" y="189"/>
                  </a:cubicBezTo>
                  <a:cubicBezTo>
                    <a:pt x="1" y="189"/>
                    <a:pt x="1" y="189"/>
                    <a:pt x="1" y="189"/>
                  </a:cubicBezTo>
                  <a:cubicBezTo>
                    <a:pt x="2" y="188"/>
                    <a:pt x="2" y="188"/>
                    <a:pt x="2" y="188"/>
                  </a:cubicBezTo>
                  <a:cubicBezTo>
                    <a:pt x="2" y="188"/>
                    <a:pt x="2" y="188"/>
                    <a:pt x="2" y="188"/>
                  </a:cubicBezTo>
                  <a:cubicBezTo>
                    <a:pt x="2" y="188"/>
                    <a:pt x="2" y="188"/>
                    <a:pt x="2" y="188"/>
                  </a:cubicBezTo>
                  <a:cubicBezTo>
                    <a:pt x="2" y="188"/>
                    <a:pt x="2" y="188"/>
                    <a:pt x="2" y="188"/>
                  </a:cubicBezTo>
                  <a:cubicBezTo>
                    <a:pt x="3" y="187"/>
                    <a:pt x="3" y="186"/>
                    <a:pt x="3" y="184"/>
                  </a:cubicBezTo>
                  <a:close/>
                  <a:moveTo>
                    <a:pt x="47" y="230"/>
                  </a:moveTo>
                  <a:cubicBezTo>
                    <a:pt x="48" y="230"/>
                    <a:pt x="48" y="230"/>
                    <a:pt x="48" y="230"/>
                  </a:cubicBezTo>
                  <a:cubicBezTo>
                    <a:pt x="48" y="229"/>
                    <a:pt x="48" y="229"/>
                    <a:pt x="48" y="229"/>
                  </a:cubicBezTo>
                  <a:cubicBezTo>
                    <a:pt x="48" y="228"/>
                    <a:pt x="48" y="228"/>
                    <a:pt x="48" y="228"/>
                  </a:cubicBezTo>
                  <a:cubicBezTo>
                    <a:pt x="47" y="228"/>
                    <a:pt x="47" y="228"/>
                    <a:pt x="47" y="228"/>
                  </a:cubicBezTo>
                  <a:cubicBezTo>
                    <a:pt x="47" y="228"/>
                    <a:pt x="47" y="228"/>
                    <a:pt x="47" y="228"/>
                  </a:cubicBezTo>
                  <a:cubicBezTo>
                    <a:pt x="47" y="229"/>
                    <a:pt x="47" y="229"/>
                    <a:pt x="47" y="229"/>
                  </a:cubicBezTo>
                  <a:lnTo>
                    <a:pt x="47" y="230"/>
                  </a:lnTo>
                  <a:close/>
                  <a:moveTo>
                    <a:pt x="48" y="234"/>
                  </a:moveTo>
                  <a:cubicBezTo>
                    <a:pt x="49" y="233"/>
                    <a:pt x="49" y="233"/>
                    <a:pt x="49" y="233"/>
                  </a:cubicBezTo>
                  <a:cubicBezTo>
                    <a:pt x="49" y="233"/>
                    <a:pt x="49" y="233"/>
                    <a:pt x="49" y="233"/>
                  </a:cubicBezTo>
                  <a:cubicBezTo>
                    <a:pt x="49" y="232"/>
                    <a:pt x="48" y="232"/>
                    <a:pt x="48" y="232"/>
                  </a:cubicBezTo>
                  <a:cubicBezTo>
                    <a:pt x="48" y="232"/>
                    <a:pt x="48" y="232"/>
                    <a:pt x="48" y="232"/>
                  </a:cubicBezTo>
                  <a:cubicBezTo>
                    <a:pt x="47" y="232"/>
                    <a:pt x="47" y="232"/>
                    <a:pt x="47" y="232"/>
                  </a:cubicBezTo>
                  <a:cubicBezTo>
                    <a:pt x="48" y="233"/>
                    <a:pt x="48" y="234"/>
                    <a:pt x="48" y="234"/>
                  </a:cubicBezTo>
                  <a:close/>
                  <a:moveTo>
                    <a:pt x="76" y="49"/>
                  </a:moveTo>
                  <a:cubicBezTo>
                    <a:pt x="77" y="47"/>
                    <a:pt x="80" y="46"/>
                    <a:pt x="82" y="44"/>
                  </a:cubicBezTo>
                  <a:cubicBezTo>
                    <a:pt x="82" y="44"/>
                    <a:pt x="82" y="44"/>
                    <a:pt x="82" y="44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7" y="41"/>
                    <a:pt x="89" y="39"/>
                    <a:pt x="89" y="39"/>
                  </a:cubicBezTo>
                  <a:cubicBezTo>
                    <a:pt x="89" y="39"/>
                    <a:pt x="90" y="38"/>
                    <a:pt x="91" y="37"/>
                  </a:cubicBezTo>
                  <a:cubicBezTo>
                    <a:pt x="95" y="35"/>
                    <a:pt x="99" y="32"/>
                    <a:pt x="102" y="30"/>
                  </a:cubicBezTo>
                  <a:cubicBezTo>
                    <a:pt x="102" y="30"/>
                    <a:pt x="102" y="30"/>
                    <a:pt x="102" y="30"/>
                  </a:cubicBezTo>
                  <a:cubicBezTo>
                    <a:pt x="102" y="30"/>
                    <a:pt x="102" y="30"/>
                    <a:pt x="102" y="30"/>
                  </a:cubicBezTo>
                  <a:cubicBezTo>
                    <a:pt x="102" y="30"/>
                    <a:pt x="102" y="30"/>
                    <a:pt x="102" y="30"/>
                  </a:cubicBezTo>
                  <a:cubicBezTo>
                    <a:pt x="102" y="30"/>
                    <a:pt x="102" y="30"/>
                    <a:pt x="102" y="30"/>
                  </a:cubicBezTo>
                  <a:cubicBezTo>
                    <a:pt x="102" y="30"/>
                    <a:pt x="102" y="30"/>
                    <a:pt x="102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1"/>
                    <a:pt x="95" y="34"/>
                    <a:pt x="91" y="37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4" y="42"/>
                    <a:pt x="84" y="42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6" y="49"/>
                    <a:pt x="76" y="49"/>
                    <a:pt x="76" y="49"/>
                  </a:cubicBezTo>
                  <a:close/>
                  <a:moveTo>
                    <a:pt x="141" y="14"/>
                  </a:moveTo>
                  <a:cubicBezTo>
                    <a:pt x="141" y="14"/>
                    <a:pt x="141" y="14"/>
                    <a:pt x="141" y="14"/>
                  </a:cubicBezTo>
                  <a:cubicBezTo>
                    <a:pt x="141" y="14"/>
                    <a:pt x="141" y="14"/>
                    <a:pt x="141" y="14"/>
                  </a:cubicBezTo>
                  <a:cubicBezTo>
                    <a:pt x="142" y="14"/>
                    <a:pt x="142" y="14"/>
                    <a:pt x="142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43" y="14"/>
                    <a:pt x="143" y="14"/>
                    <a:pt x="144" y="14"/>
                  </a:cubicBezTo>
                  <a:cubicBezTo>
                    <a:pt x="143" y="15"/>
                    <a:pt x="143" y="15"/>
                    <a:pt x="143" y="15"/>
                  </a:cubicBezTo>
                  <a:cubicBezTo>
                    <a:pt x="143" y="15"/>
                    <a:pt x="143" y="15"/>
                    <a:pt x="143" y="15"/>
                  </a:cubicBezTo>
                  <a:cubicBezTo>
                    <a:pt x="144" y="15"/>
                    <a:pt x="148" y="14"/>
                    <a:pt x="148" y="14"/>
                  </a:cubicBezTo>
                  <a:cubicBezTo>
                    <a:pt x="149" y="13"/>
                    <a:pt x="149" y="13"/>
                    <a:pt x="149" y="13"/>
                  </a:cubicBezTo>
                  <a:cubicBezTo>
                    <a:pt x="149" y="13"/>
                    <a:pt x="149" y="13"/>
                    <a:pt x="149" y="13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51" y="12"/>
                    <a:pt x="151" y="12"/>
                    <a:pt x="151" y="12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45" y="12"/>
                    <a:pt x="145" y="12"/>
                    <a:pt x="145" y="12"/>
                  </a:cubicBezTo>
                  <a:cubicBezTo>
                    <a:pt x="145" y="13"/>
                    <a:pt x="145" y="13"/>
                    <a:pt x="145" y="13"/>
                  </a:cubicBezTo>
                  <a:cubicBezTo>
                    <a:pt x="145" y="13"/>
                    <a:pt x="145" y="13"/>
                    <a:pt x="145" y="13"/>
                  </a:cubicBezTo>
                  <a:cubicBezTo>
                    <a:pt x="144" y="12"/>
                    <a:pt x="144" y="13"/>
                    <a:pt x="143" y="13"/>
                  </a:cubicBezTo>
                  <a:cubicBezTo>
                    <a:pt x="141" y="13"/>
                    <a:pt x="141" y="14"/>
                    <a:pt x="141" y="14"/>
                  </a:cubicBezTo>
                  <a:close/>
                  <a:moveTo>
                    <a:pt x="115" y="24"/>
                  </a:moveTo>
                  <a:cubicBezTo>
                    <a:pt x="113" y="26"/>
                    <a:pt x="111" y="28"/>
                    <a:pt x="111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3" y="30"/>
                    <a:pt x="114" y="29"/>
                    <a:pt x="114" y="29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6" y="30"/>
                    <a:pt x="116" y="30"/>
                  </a:cubicBezTo>
                  <a:cubicBezTo>
                    <a:pt x="116" y="29"/>
                    <a:pt x="117" y="29"/>
                    <a:pt x="118" y="28"/>
                  </a:cubicBezTo>
                  <a:cubicBezTo>
                    <a:pt x="118" y="28"/>
                    <a:pt x="119" y="27"/>
                    <a:pt x="119" y="26"/>
                  </a:cubicBezTo>
                  <a:cubicBezTo>
                    <a:pt x="120" y="26"/>
                    <a:pt x="120" y="25"/>
                    <a:pt x="121" y="25"/>
                  </a:cubicBezTo>
                  <a:cubicBezTo>
                    <a:pt x="121" y="24"/>
                    <a:pt x="121" y="24"/>
                    <a:pt x="121" y="24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3" y="23"/>
                    <a:pt x="123" y="23"/>
                    <a:pt x="124" y="22"/>
                  </a:cubicBezTo>
                  <a:cubicBezTo>
                    <a:pt x="124" y="22"/>
                    <a:pt x="125" y="21"/>
                    <a:pt x="125" y="21"/>
                  </a:cubicBezTo>
                  <a:cubicBezTo>
                    <a:pt x="126" y="20"/>
                    <a:pt x="126" y="20"/>
                    <a:pt x="126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19"/>
                    <a:pt x="128" y="19"/>
                    <a:pt x="129" y="19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29" y="19"/>
                    <a:pt x="130" y="19"/>
                    <a:pt x="135" y="15"/>
                  </a:cubicBezTo>
                  <a:cubicBezTo>
                    <a:pt x="135" y="15"/>
                    <a:pt x="135" y="15"/>
                    <a:pt x="135" y="15"/>
                  </a:cubicBezTo>
                  <a:cubicBezTo>
                    <a:pt x="135" y="15"/>
                    <a:pt x="135" y="15"/>
                    <a:pt x="135" y="15"/>
                  </a:cubicBezTo>
                  <a:cubicBezTo>
                    <a:pt x="136" y="15"/>
                    <a:pt x="136" y="15"/>
                    <a:pt x="136" y="15"/>
                  </a:cubicBezTo>
                  <a:cubicBezTo>
                    <a:pt x="137" y="15"/>
                    <a:pt x="137" y="15"/>
                    <a:pt x="137" y="15"/>
                  </a:cubicBezTo>
                  <a:cubicBezTo>
                    <a:pt x="139" y="14"/>
                    <a:pt x="141" y="12"/>
                    <a:pt x="142" y="12"/>
                  </a:cubicBezTo>
                  <a:cubicBezTo>
                    <a:pt x="142" y="12"/>
                    <a:pt x="142" y="12"/>
                    <a:pt x="142" y="12"/>
                  </a:cubicBezTo>
                  <a:cubicBezTo>
                    <a:pt x="143" y="12"/>
                    <a:pt x="143" y="12"/>
                    <a:pt x="143" y="12"/>
                  </a:cubicBezTo>
                  <a:cubicBezTo>
                    <a:pt x="143" y="11"/>
                    <a:pt x="143" y="11"/>
                    <a:pt x="143" y="11"/>
                  </a:cubicBezTo>
                  <a:cubicBezTo>
                    <a:pt x="143" y="11"/>
                    <a:pt x="143" y="11"/>
                    <a:pt x="143" y="11"/>
                  </a:cubicBezTo>
                  <a:cubicBezTo>
                    <a:pt x="143" y="11"/>
                    <a:pt x="143" y="11"/>
                    <a:pt x="143" y="11"/>
                  </a:cubicBezTo>
                  <a:cubicBezTo>
                    <a:pt x="143" y="11"/>
                    <a:pt x="143" y="11"/>
                    <a:pt x="143" y="11"/>
                  </a:cubicBezTo>
                  <a:cubicBezTo>
                    <a:pt x="143" y="11"/>
                    <a:pt x="143" y="11"/>
                    <a:pt x="141" y="12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35" y="14"/>
                    <a:pt x="135" y="14"/>
                    <a:pt x="135" y="14"/>
                  </a:cubicBezTo>
                  <a:cubicBezTo>
                    <a:pt x="135" y="14"/>
                    <a:pt x="135" y="14"/>
                    <a:pt x="135" y="14"/>
                  </a:cubicBezTo>
                  <a:cubicBezTo>
                    <a:pt x="131" y="15"/>
                    <a:pt x="131" y="15"/>
                    <a:pt x="131" y="15"/>
                  </a:cubicBezTo>
                  <a:cubicBezTo>
                    <a:pt x="129" y="16"/>
                    <a:pt x="129" y="16"/>
                    <a:pt x="129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5" y="18"/>
                    <a:pt x="125" y="18"/>
                    <a:pt x="124" y="18"/>
                  </a:cubicBezTo>
                  <a:cubicBezTo>
                    <a:pt x="124" y="18"/>
                    <a:pt x="124" y="18"/>
                    <a:pt x="124" y="18"/>
                  </a:cubicBezTo>
                  <a:cubicBezTo>
                    <a:pt x="124" y="19"/>
                    <a:pt x="124" y="19"/>
                    <a:pt x="124" y="19"/>
                  </a:cubicBezTo>
                  <a:cubicBezTo>
                    <a:pt x="121" y="20"/>
                    <a:pt x="121" y="20"/>
                    <a:pt x="121" y="20"/>
                  </a:cubicBezTo>
                  <a:cubicBezTo>
                    <a:pt x="119" y="21"/>
                    <a:pt x="117" y="22"/>
                    <a:pt x="115" y="24"/>
                  </a:cubicBezTo>
                  <a:close/>
                  <a:moveTo>
                    <a:pt x="91" y="37"/>
                  </a:moveTo>
                  <a:cubicBezTo>
                    <a:pt x="91" y="37"/>
                    <a:pt x="91" y="37"/>
                    <a:pt x="91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2" y="37"/>
                    <a:pt x="92" y="37"/>
                    <a:pt x="94" y="36"/>
                  </a:cubicBezTo>
                  <a:cubicBezTo>
                    <a:pt x="93" y="37"/>
                    <a:pt x="93" y="37"/>
                    <a:pt x="93" y="37"/>
                  </a:cubicBezTo>
                  <a:cubicBezTo>
                    <a:pt x="93" y="37"/>
                    <a:pt x="92" y="38"/>
                    <a:pt x="92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4" y="38"/>
                    <a:pt x="94" y="38"/>
                    <a:pt x="96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7" y="36"/>
                    <a:pt x="101" y="33"/>
                    <a:pt x="103" y="31"/>
                  </a:cubicBezTo>
                  <a:cubicBezTo>
                    <a:pt x="103" y="30"/>
                    <a:pt x="103" y="30"/>
                    <a:pt x="104" y="29"/>
                  </a:cubicBezTo>
                  <a:cubicBezTo>
                    <a:pt x="104" y="30"/>
                    <a:pt x="104" y="30"/>
                    <a:pt x="103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8" y="27"/>
                  </a:cubicBezTo>
                  <a:cubicBezTo>
                    <a:pt x="110" y="27"/>
                    <a:pt x="111" y="26"/>
                    <a:pt x="111" y="25"/>
                  </a:cubicBezTo>
                  <a:cubicBezTo>
                    <a:pt x="111" y="25"/>
                    <a:pt x="111" y="25"/>
                    <a:pt x="111" y="25"/>
                  </a:cubicBezTo>
                  <a:cubicBezTo>
                    <a:pt x="111" y="25"/>
                    <a:pt x="111" y="25"/>
                    <a:pt x="111" y="25"/>
                  </a:cubicBezTo>
                  <a:cubicBezTo>
                    <a:pt x="111" y="25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3" y="23"/>
                    <a:pt x="110" y="25"/>
                    <a:pt x="108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9"/>
                    <a:pt x="94" y="35"/>
                    <a:pt x="91" y="37"/>
                  </a:cubicBezTo>
                  <a:close/>
                  <a:moveTo>
                    <a:pt x="10" y="196"/>
                  </a:moveTo>
                  <a:cubicBezTo>
                    <a:pt x="10" y="196"/>
                    <a:pt x="10" y="196"/>
                    <a:pt x="10" y="196"/>
                  </a:cubicBezTo>
                  <a:cubicBezTo>
                    <a:pt x="10" y="196"/>
                    <a:pt x="10" y="196"/>
                    <a:pt x="10" y="196"/>
                  </a:cubicBezTo>
                  <a:cubicBezTo>
                    <a:pt x="10" y="197"/>
                    <a:pt x="10" y="197"/>
                    <a:pt x="10" y="198"/>
                  </a:cubicBezTo>
                  <a:cubicBezTo>
                    <a:pt x="10" y="200"/>
                    <a:pt x="10" y="201"/>
                    <a:pt x="11" y="202"/>
                  </a:cubicBezTo>
                  <a:cubicBezTo>
                    <a:pt x="11" y="202"/>
                    <a:pt x="11" y="202"/>
                    <a:pt x="11" y="202"/>
                  </a:cubicBezTo>
                  <a:cubicBezTo>
                    <a:pt x="11" y="202"/>
                    <a:pt x="11" y="202"/>
                    <a:pt x="11" y="202"/>
                  </a:cubicBezTo>
                  <a:cubicBezTo>
                    <a:pt x="11" y="201"/>
                    <a:pt x="11" y="201"/>
                    <a:pt x="11" y="199"/>
                  </a:cubicBezTo>
                  <a:cubicBezTo>
                    <a:pt x="11" y="198"/>
                    <a:pt x="11" y="197"/>
                    <a:pt x="10" y="196"/>
                  </a:cubicBezTo>
                  <a:close/>
                  <a:moveTo>
                    <a:pt x="12" y="195"/>
                  </a:moveTo>
                  <a:cubicBezTo>
                    <a:pt x="12" y="195"/>
                    <a:pt x="12" y="195"/>
                    <a:pt x="12" y="195"/>
                  </a:cubicBezTo>
                  <a:cubicBezTo>
                    <a:pt x="12" y="195"/>
                    <a:pt x="12" y="195"/>
                    <a:pt x="12" y="194"/>
                  </a:cubicBezTo>
                  <a:cubicBezTo>
                    <a:pt x="12" y="194"/>
                    <a:pt x="12" y="192"/>
                    <a:pt x="12" y="192"/>
                  </a:cubicBezTo>
                  <a:cubicBezTo>
                    <a:pt x="12" y="192"/>
                    <a:pt x="12" y="192"/>
                    <a:pt x="12" y="192"/>
                  </a:cubicBez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3"/>
                    <a:pt x="12" y="194"/>
                  </a:cubicBezTo>
                  <a:cubicBezTo>
                    <a:pt x="12" y="194"/>
                    <a:pt x="12" y="195"/>
                    <a:pt x="12" y="195"/>
                  </a:cubicBezTo>
                  <a:close/>
                  <a:moveTo>
                    <a:pt x="11" y="195"/>
                  </a:moveTo>
                  <a:cubicBezTo>
                    <a:pt x="11" y="195"/>
                    <a:pt x="11" y="195"/>
                    <a:pt x="11" y="195"/>
                  </a:cubicBezTo>
                  <a:cubicBezTo>
                    <a:pt x="11" y="195"/>
                    <a:pt x="11" y="195"/>
                    <a:pt x="11" y="195"/>
                  </a:cubicBezTo>
                  <a:cubicBezTo>
                    <a:pt x="11" y="195"/>
                    <a:pt x="11" y="195"/>
                    <a:pt x="11" y="196"/>
                  </a:cubicBezTo>
                  <a:cubicBezTo>
                    <a:pt x="11" y="196"/>
                    <a:pt x="11" y="196"/>
                    <a:pt x="11" y="196"/>
                  </a:cubicBezTo>
                  <a:cubicBezTo>
                    <a:pt x="11" y="196"/>
                    <a:pt x="12" y="196"/>
                    <a:pt x="12" y="196"/>
                  </a:cubicBezTo>
                  <a:cubicBezTo>
                    <a:pt x="12" y="195"/>
                    <a:pt x="11" y="195"/>
                    <a:pt x="11" y="195"/>
                  </a:cubicBezTo>
                  <a:close/>
                  <a:moveTo>
                    <a:pt x="279" y="403"/>
                  </a:moveTo>
                  <a:cubicBezTo>
                    <a:pt x="279" y="403"/>
                    <a:pt x="279" y="403"/>
                    <a:pt x="279" y="403"/>
                  </a:cubicBezTo>
                  <a:cubicBezTo>
                    <a:pt x="256" y="406"/>
                    <a:pt x="251" y="405"/>
                    <a:pt x="225" y="401"/>
                  </a:cubicBezTo>
                  <a:cubicBezTo>
                    <a:pt x="226" y="401"/>
                    <a:pt x="226" y="401"/>
                    <a:pt x="227" y="401"/>
                  </a:cubicBezTo>
                  <a:cubicBezTo>
                    <a:pt x="227" y="401"/>
                    <a:pt x="227" y="401"/>
                    <a:pt x="227" y="401"/>
                  </a:cubicBezTo>
                  <a:cubicBezTo>
                    <a:pt x="227" y="401"/>
                    <a:pt x="227" y="401"/>
                    <a:pt x="227" y="401"/>
                  </a:cubicBezTo>
                  <a:cubicBezTo>
                    <a:pt x="226" y="400"/>
                    <a:pt x="226" y="400"/>
                    <a:pt x="226" y="400"/>
                  </a:cubicBezTo>
                  <a:cubicBezTo>
                    <a:pt x="225" y="399"/>
                    <a:pt x="223" y="399"/>
                    <a:pt x="220" y="398"/>
                  </a:cubicBezTo>
                  <a:cubicBezTo>
                    <a:pt x="220" y="398"/>
                    <a:pt x="220" y="397"/>
                    <a:pt x="221" y="397"/>
                  </a:cubicBezTo>
                  <a:cubicBezTo>
                    <a:pt x="220" y="393"/>
                    <a:pt x="211" y="391"/>
                    <a:pt x="206" y="390"/>
                  </a:cubicBezTo>
                  <a:cubicBezTo>
                    <a:pt x="208" y="390"/>
                    <a:pt x="208" y="390"/>
                    <a:pt x="208" y="390"/>
                  </a:cubicBezTo>
                  <a:cubicBezTo>
                    <a:pt x="210" y="389"/>
                    <a:pt x="210" y="389"/>
                    <a:pt x="210" y="389"/>
                  </a:cubicBezTo>
                  <a:cubicBezTo>
                    <a:pt x="210" y="389"/>
                    <a:pt x="210" y="389"/>
                    <a:pt x="210" y="388"/>
                  </a:cubicBezTo>
                  <a:cubicBezTo>
                    <a:pt x="211" y="388"/>
                    <a:pt x="211" y="388"/>
                    <a:pt x="211" y="388"/>
                  </a:cubicBezTo>
                  <a:cubicBezTo>
                    <a:pt x="209" y="386"/>
                    <a:pt x="207" y="384"/>
                    <a:pt x="205" y="383"/>
                  </a:cubicBezTo>
                  <a:cubicBezTo>
                    <a:pt x="203" y="381"/>
                    <a:pt x="202" y="380"/>
                    <a:pt x="200" y="378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0" y="374"/>
                    <a:pt x="197" y="372"/>
                    <a:pt x="194" y="370"/>
                  </a:cubicBezTo>
                  <a:cubicBezTo>
                    <a:pt x="190" y="368"/>
                    <a:pt x="187" y="366"/>
                    <a:pt x="186" y="362"/>
                  </a:cubicBezTo>
                  <a:cubicBezTo>
                    <a:pt x="186" y="361"/>
                    <a:pt x="186" y="360"/>
                    <a:pt x="186" y="360"/>
                  </a:cubicBezTo>
                  <a:cubicBezTo>
                    <a:pt x="186" y="355"/>
                    <a:pt x="190" y="352"/>
                    <a:pt x="192" y="351"/>
                  </a:cubicBezTo>
                  <a:cubicBezTo>
                    <a:pt x="192" y="351"/>
                    <a:pt x="192" y="351"/>
                    <a:pt x="192" y="350"/>
                  </a:cubicBezTo>
                  <a:cubicBezTo>
                    <a:pt x="192" y="346"/>
                    <a:pt x="190" y="338"/>
                    <a:pt x="173" y="312"/>
                  </a:cubicBezTo>
                  <a:cubicBezTo>
                    <a:pt x="173" y="311"/>
                    <a:pt x="174" y="309"/>
                    <a:pt x="174" y="308"/>
                  </a:cubicBezTo>
                  <a:cubicBezTo>
                    <a:pt x="174" y="307"/>
                    <a:pt x="174" y="306"/>
                    <a:pt x="174" y="305"/>
                  </a:cubicBezTo>
                  <a:cubicBezTo>
                    <a:pt x="173" y="304"/>
                    <a:pt x="173" y="303"/>
                    <a:pt x="173" y="302"/>
                  </a:cubicBezTo>
                  <a:cubicBezTo>
                    <a:pt x="173" y="301"/>
                    <a:pt x="173" y="301"/>
                    <a:pt x="173" y="300"/>
                  </a:cubicBezTo>
                  <a:cubicBezTo>
                    <a:pt x="173" y="300"/>
                    <a:pt x="173" y="300"/>
                    <a:pt x="173" y="300"/>
                  </a:cubicBezTo>
                  <a:cubicBezTo>
                    <a:pt x="174" y="299"/>
                    <a:pt x="174" y="298"/>
                    <a:pt x="174" y="297"/>
                  </a:cubicBezTo>
                  <a:cubicBezTo>
                    <a:pt x="174" y="295"/>
                    <a:pt x="173" y="291"/>
                    <a:pt x="172" y="287"/>
                  </a:cubicBezTo>
                  <a:cubicBezTo>
                    <a:pt x="171" y="285"/>
                    <a:pt x="168" y="279"/>
                    <a:pt x="163" y="276"/>
                  </a:cubicBezTo>
                  <a:cubicBezTo>
                    <a:pt x="161" y="275"/>
                    <a:pt x="160" y="276"/>
                    <a:pt x="159" y="276"/>
                  </a:cubicBezTo>
                  <a:cubicBezTo>
                    <a:pt x="158" y="277"/>
                    <a:pt x="157" y="277"/>
                    <a:pt x="156" y="277"/>
                  </a:cubicBezTo>
                  <a:cubicBezTo>
                    <a:pt x="154" y="277"/>
                    <a:pt x="153" y="276"/>
                    <a:pt x="152" y="275"/>
                  </a:cubicBezTo>
                  <a:cubicBezTo>
                    <a:pt x="151" y="275"/>
                    <a:pt x="150" y="274"/>
                    <a:pt x="149" y="274"/>
                  </a:cubicBezTo>
                  <a:cubicBezTo>
                    <a:pt x="144" y="272"/>
                    <a:pt x="142" y="273"/>
                    <a:pt x="139" y="275"/>
                  </a:cubicBezTo>
                  <a:cubicBezTo>
                    <a:pt x="139" y="275"/>
                    <a:pt x="139" y="275"/>
                    <a:pt x="139" y="275"/>
                  </a:cubicBezTo>
                  <a:cubicBezTo>
                    <a:pt x="139" y="275"/>
                    <a:pt x="139" y="275"/>
                    <a:pt x="139" y="275"/>
                  </a:cubicBezTo>
                  <a:cubicBezTo>
                    <a:pt x="138" y="276"/>
                    <a:pt x="136" y="275"/>
                    <a:pt x="135" y="275"/>
                  </a:cubicBezTo>
                  <a:cubicBezTo>
                    <a:pt x="132" y="275"/>
                    <a:pt x="130" y="275"/>
                    <a:pt x="128" y="278"/>
                  </a:cubicBezTo>
                  <a:cubicBezTo>
                    <a:pt x="126" y="276"/>
                    <a:pt x="126" y="276"/>
                    <a:pt x="114" y="275"/>
                  </a:cubicBezTo>
                  <a:cubicBezTo>
                    <a:pt x="114" y="275"/>
                    <a:pt x="114" y="275"/>
                    <a:pt x="112" y="276"/>
                  </a:cubicBezTo>
                  <a:cubicBezTo>
                    <a:pt x="109" y="275"/>
                    <a:pt x="109" y="275"/>
                    <a:pt x="107" y="275"/>
                  </a:cubicBezTo>
                  <a:cubicBezTo>
                    <a:pt x="102" y="273"/>
                    <a:pt x="99" y="270"/>
                    <a:pt x="96" y="266"/>
                  </a:cubicBezTo>
                  <a:cubicBezTo>
                    <a:pt x="92" y="262"/>
                    <a:pt x="89" y="258"/>
                    <a:pt x="84" y="256"/>
                  </a:cubicBezTo>
                  <a:cubicBezTo>
                    <a:pt x="84" y="256"/>
                    <a:pt x="81" y="255"/>
                    <a:pt x="71" y="260"/>
                  </a:cubicBezTo>
                  <a:cubicBezTo>
                    <a:pt x="70" y="260"/>
                    <a:pt x="69" y="259"/>
                    <a:pt x="68" y="259"/>
                  </a:cubicBezTo>
                  <a:cubicBezTo>
                    <a:pt x="68" y="259"/>
                    <a:pt x="67" y="258"/>
                    <a:pt x="67" y="258"/>
                  </a:cubicBezTo>
                  <a:cubicBezTo>
                    <a:pt x="66" y="258"/>
                    <a:pt x="66" y="258"/>
                    <a:pt x="66" y="258"/>
                  </a:cubicBezTo>
                  <a:cubicBezTo>
                    <a:pt x="65" y="257"/>
                    <a:pt x="64" y="257"/>
                    <a:pt x="63" y="256"/>
                  </a:cubicBezTo>
                  <a:cubicBezTo>
                    <a:pt x="61" y="255"/>
                    <a:pt x="59" y="253"/>
                    <a:pt x="56" y="254"/>
                  </a:cubicBezTo>
                  <a:cubicBezTo>
                    <a:pt x="55" y="250"/>
                    <a:pt x="55" y="250"/>
                    <a:pt x="53" y="249"/>
                  </a:cubicBezTo>
                  <a:cubicBezTo>
                    <a:pt x="53" y="245"/>
                    <a:pt x="53" y="245"/>
                    <a:pt x="52" y="244"/>
                  </a:cubicBezTo>
                  <a:cubicBezTo>
                    <a:pt x="51" y="244"/>
                    <a:pt x="51" y="244"/>
                    <a:pt x="50" y="245"/>
                  </a:cubicBezTo>
                  <a:cubicBezTo>
                    <a:pt x="50" y="246"/>
                    <a:pt x="50" y="246"/>
                    <a:pt x="50" y="246"/>
                  </a:cubicBezTo>
                  <a:cubicBezTo>
                    <a:pt x="50" y="246"/>
                    <a:pt x="51" y="247"/>
                    <a:pt x="51" y="249"/>
                  </a:cubicBezTo>
                  <a:cubicBezTo>
                    <a:pt x="50" y="249"/>
                    <a:pt x="50" y="249"/>
                    <a:pt x="50" y="249"/>
                  </a:cubicBezTo>
                  <a:cubicBezTo>
                    <a:pt x="50" y="249"/>
                    <a:pt x="50" y="249"/>
                    <a:pt x="50" y="247"/>
                  </a:cubicBezTo>
                  <a:cubicBezTo>
                    <a:pt x="50" y="247"/>
                    <a:pt x="50" y="247"/>
                    <a:pt x="50" y="247"/>
                  </a:cubicBezTo>
                  <a:cubicBezTo>
                    <a:pt x="50" y="246"/>
                    <a:pt x="50" y="246"/>
                    <a:pt x="50" y="246"/>
                  </a:cubicBezTo>
                  <a:cubicBezTo>
                    <a:pt x="49" y="246"/>
                    <a:pt x="49" y="246"/>
                    <a:pt x="49" y="246"/>
                  </a:cubicBezTo>
                  <a:cubicBezTo>
                    <a:pt x="49" y="246"/>
                    <a:pt x="49" y="246"/>
                    <a:pt x="49" y="246"/>
                  </a:cubicBezTo>
                  <a:cubicBezTo>
                    <a:pt x="47" y="247"/>
                    <a:pt x="47" y="248"/>
                    <a:pt x="46" y="250"/>
                  </a:cubicBezTo>
                  <a:cubicBezTo>
                    <a:pt x="45" y="251"/>
                    <a:pt x="45" y="251"/>
                    <a:pt x="44" y="252"/>
                  </a:cubicBezTo>
                  <a:cubicBezTo>
                    <a:pt x="43" y="254"/>
                    <a:pt x="41" y="253"/>
                    <a:pt x="40" y="253"/>
                  </a:cubicBezTo>
                  <a:cubicBezTo>
                    <a:pt x="39" y="253"/>
                    <a:pt x="38" y="253"/>
                    <a:pt x="37" y="254"/>
                  </a:cubicBezTo>
                  <a:cubicBezTo>
                    <a:pt x="36" y="253"/>
                    <a:pt x="36" y="253"/>
                    <a:pt x="35" y="251"/>
                  </a:cubicBezTo>
                  <a:cubicBezTo>
                    <a:pt x="34" y="251"/>
                    <a:pt x="34" y="252"/>
                    <a:pt x="33" y="252"/>
                  </a:cubicBezTo>
                  <a:cubicBezTo>
                    <a:pt x="33" y="252"/>
                    <a:pt x="32" y="251"/>
                    <a:pt x="32" y="250"/>
                  </a:cubicBezTo>
                  <a:cubicBezTo>
                    <a:pt x="32" y="250"/>
                    <a:pt x="32" y="250"/>
                    <a:pt x="32" y="250"/>
                  </a:cubicBezTo>
                  <a:cubicBezTo>
                    <a:pt x="31" y="250"/>
                    <a:pt x="31" y="250"/>
                    <a:pt x="31" y="250"/>
                  </a:cubicBezTo>
                  <a:cubicBezTo>
                    <a:pt x="31" y="252"/>
                    <a:pt x="31" y="254"/>
                    <a:pt x="31" y="255"/>
                  </a:cubicBezTo>
                  <a:cubicBezTo>
                    <a:pt x="30" y="258"/>
                    <a:pt x="30" y="258"/>
                    <a:pt x="30" y="258"/>
                  </a:cubicBezTo>
                  <a:cubicBezTo>
                    <a:pt x="30" y="256"/>
                    <a:pt x="30" y="256"/>
                    <a:pt x="30" y="256"/>
                  </a:cubicBezTo>
                  <a:cubicBezTo>
                    <a:pt x="30" y="256"/>
                    <a:pt x="30" y="255"/>
                    <a:pt x="30" y="254"/>
                  </a:cubicBezTo>
                  <a:cubicBezTo>
                    <a:pt x="30" y="253"/>
                    <a:pt x="30" y="252"/>
                    <a:pt x="29" y="251"/>
                  </a:cubicBezTo>
                  <a:cubicBezTo>
                    <a:pt x="29" y="251"/>
                    <a:pt x="29" y="251"/>
                    <a:pt x="29" y="251"/>
                  </a:cubicBezTo>
                  <a:cubicBezTo>
                    <a:pt x="28" y="251"/>
                    <a:pt x="28" y="251"/>
                    <a:pt x="28" y="251"/>
                  </a:cubicBezTo>
                  <a:cubicBezTo>
                    <a:pt x="27" y="252"/>
                    <a:pt x="25" y="263"/>
                    <a:pt x="25" y="263"/>
                  </a:cubicBezTo>
                  <a:cubicBezTo>
                    <a:pt x="25" y="264"/>
                    <a:pt x="25" y="264"/>
                    <a:pt x="25" y="264"/>
                  </a:cubicBezTo>
                  <a:cubicBezTo>
                    <a:pt x="25" y="267"/>
                    <a:pt x="26" y="269"/>
                    <a:pt x="26" y="272"/>
                  </a:cubicBezTo>
                  <a:cubicBezTo>
                    <a:pt x="26" y="273"/>
                    <a:pt x="27" y="275"/>
                    <a:pt x="27" y="276"/>
                  </a:cubicBezTo>
                  <a:cubicBezTo>
                    <a:pt x="27" y="275"/>
                    <a:pt x="26" y="274"/>
                    <a:pt x="23" y="274"/>
                  </a:cubicBezTo>
                  <a:cubicBezTo>
                    <a:pt x="23" y="274"/>
                    <a:pt x="23" y="274"/>
                    <a:pt x="23" y="274"/>
                  </a:cubicBezTo>
                  <a:cubicBezTo>
                    <a:pt x="23" y="274"/>
                    <a:pt x="23" y="274"/>
                    <a:pt x="23" y="274"/>
                  </a:cubicBezTo>
                  <a:cubicBezTo>
                    <a:pt x="23" y="274"/>
                    <a:pt x="23" y="274"/>
                    <a:pt x="23" y="274"/>
                  </a:cubicBezTo>
                  <a:cubicBezTo>
                    <a:pt x="23" y="274"/>
                    <a:pt x="23" y="274"/>
                    <a:pt x="22" y="279"/>
                  </a:cubicBezTo>
                  <a:cubicBezTo>
                    <a:pt x="21" y="279"/>
                    <a:pt x="21" y="279"/>
                    <a:pt x="21" y="279"/>
                  </a:cubicBezTo>
                  <a:cubicBezTo>
                    <a:pt x="20" y="278"/>
                    <a:pt x="20" y="278"/>
                    <a:pt x="11" y="250"/>
                  </a:cubicBezTo>
                  <a:cubicBezTo>
                    <a:pt x="10" y="250"/>
                    <a:pt x="10" y="250"/>
                    <a:pt x="9" y="249"/>
                  </a:cubicBezTo>
                  <a:cubicBezTo>
                    <a:pt x="9" y="248"/>
                    <a:pt x="9" y="248"/>
                    <a:pt x="9" y="248"/>
                  </a:cubicBezTo>
                  <a:cubicBezTo>
                    <a:pt x="9" y="248"/>
                    <a:pt x="9" y="248"/>
                    <a:pt x="9" y="248"/>
                  </a:cubicBezTo>
                  <a:cubicBezTo>
                    <a:pt x="8" y="248"/>
                    <a:pt x="8" y="248"/>
                    <a:pt x="8" y="248"/>
                  </a:cubicBezTo>
                  <a:cubicBezTo>
                    <a:pt x="8" y="249"/>
                    <a:pt x="8" y="249"/>
                    <a:pt x="7" y="252"/>
                  </a:cubicBezTo>
                  <a:cubicBezTo>
                    <a:pt x="7" y="252"/>
                    <a:pt x="6" y="250"/>
                    <a:pt x="5" y="241"/>
                  </a:cubicBezTo>
                  <a:cubicBezTo>
                    <a:pt x="5" y="241"/>
                    <a:pt x="5" y="241"/>
                    <a:pt x="5" y="241"/>
                  </a:cubicBezTo>
                  <a:cubicBezTo>
                    <a:pt x="3" y="223"/>
                    <a:pt x="3" y="223"/>
                    <a:pt x="3" y="223"/>
                  </a:cubicBezTo>
                  <a:cubicBezTo>
                    <a:pt x="3" y="223"/>
                    <a:pt x="3" y="223"/>
                    <a:pt x="3" y="223"/>
                  </a:cubicBezTo>
                  <a:cubicBezTo>
                    <a:pt x="3" y="223"/>
                    <a:pt x="3" y="223"/>
                    <a:pt x="3" y="223"/>
                  </a:cubicBezTo>
                  <a:cubicBezTo>
                    <a:pt x="2" y="224"/>
                    <a:pt x="2" y="224"/>
                    <a:pt x="2" y="227"/>
                  </a:cubicBezTo>
                  <a:cubicBezTo>
                    <a:pt x="2" y="229"/>
                    <a:pt x="2" y="235"/>
                    <a:pt x="3" y="243"/>
                  </a:cubicBezTo>
                  <a:cubicBezTo>
                    <a:pt x="3" y="242"/>
                    <a:pt x="3" y="242"/>
                    <a:pt x="3" y="242"/>
                  </a:cubicBezTo>
                  <a:cubicBezTo>
                    <a:pt x="3" y="242"/>
                    <a:pt x="3" y="242"/>
                    <a:pt x="3" y="242"/>
                  </a:cubicBezTo>
                  <a:cubicBezTo>
                    <a:pt x="3" y="242"/>
                    <a:pt x="3" y="242"/>
                    <a:pt x="3" y="242"/>
                  </a:cubicBezTo>
                  <a:cubicBezTo>
                    <a:pt x="3" y="242"/>
                    <a:pt x="3" y="242"/>
                    <a:pt x="3" y="242"/>
                  </a:cubicBezTo>
                  <a:cubicBezTo>
                    <a:pt x="3" y="242"/>
                    <a:pt x="3" y="242"/>
                    <a:pt x="3" y="242"/>
                  </a:cubicBezTo>
                  <a:cubicBezTo>
                    <a:pt x="3" y="247"/>
                    <a:pt x="3" y="247"/>
                    <a:pt x="3" y="247"/>
                  </a:cubicBezTo>
                  <a:cubicBezTo>
                    <a:pt x="6" y="258"/>
                    <a:pt x="6" y="258"/>
                    <a:pt x="6" y="258"/>
                  </a:cubicBezTo>
                  <a:cubicBezTo>
                    <a:pt x="6" y="260"/>
                    <a:pt x="6" y="260"/>
                    <a:pt x="6" y="260"/>
                  </a:cubicBezTo>
                  <a:cubicBezTo>
                    <a:pt x="6" y="260"/>
                    <a:pt x="6" y="260"/>
                    <a:pt x="6" y="260"/>
                  </a:cubicBezTo>
                  <a:cubicBezTo>
                    <a:pt x="6" y="260"/>
                    <a:pt x="6" y="260"/>
                    <a:pt x="6" y="260"/>
                  </a:cubicBezTo>
                  <a:cubicBezTo>
                    <a:pt x="6" y="260"/>
                    <a:pt x="6" y="260"/>
                    <a:pt x="6" y="260"/>
                  </a:cubicBezTo>
                  <a:cubicBezTo>
                    <a:pt x="7" y="260"/>
                    <a:pt x="7" y="261"/>
                    <a:pt x="7" y="262"/>
                  </a:cubicBezTo>
                  <a:cubicBezTo>
                    <a:pt x="7" y="263"/>
                    <a:pt x="8" y="264"/>
                    <a:pt x="8" y="265"/>
                  </a:cubicBezTo>
                  <a:cubicBezTo>
                    <a:pt x="9" y="265"/>
                    <a:pt x="9" y="265"/>
                    <a:pt x="9" y="265"/>
                  </a:cubicBezTo>
                  <a:cubicBezTo>
                    <a:pt x="9" y="264"/>
                    <a:pt x="9" y="264"/>
                    <a:pt x="9" y="264"/>
                  </a:cubicBezTo>
                  <a:cubicBezTo>
                    <a:pt x="9" y="266"/>
                    <a:pt x="10" y="267"/>
                    <a:pt x="14" y="273"/>
                  </a:cubicBezTo>
                  <a:cubicBezTo>
                    <a:pt x="15" y="273"/>
                    <a:pt x="15" y="273"/>
                    <a:pt x="15" y="273"/>
                  </a:cubicBezTo>
                  <a:cubicBezTo>
                    <a:pt x="15" y="273"/>
                    <a:pt x="15" y="273"/>
                    <a:pt x="15" y="273"/>
                  </a:cubicBezTo>
                  <a:cubicBezTo>
                    <a:pt x="15" y="272"/>
                    <a:pt x="15" y="272"/>
                    <a:pt x="14" y="271"/>
                  </a:cubicBezTo>
                  <a:cubicBezTo>
                    <a:pt x="16" y="274"/>
                    <a:pt x="18" y="277"/>
                    <a:pt x="19" y="279"/>
                  </a:cubicBezTo>
                  <a:cubicBezTo>
                    <a:pt x="20" y="281"/>
                    <a:pt x="21" y="283"/>
                    <a:pt x="22" y="285"/>
                  </a:cubicBezTo>
                  <a:cubicBezTo>
                    <a:pt x="22" y="285"/>
                    <a:pt x="22" y="285"/>
                    <a:pt x="22" y="285"/>
                  </a:cubicBezTo>
                  <a:cubicBezTo>
                    <a:pt x="22" y="285"/>
                    <a:pt x="22" y="285"/>
                    <a:pt x="22" y="285"/>
                  </a:cubicBezTo>
                  <a:cubicBezTo>
                    <a:pt x="22" y="285"/>
                    <a:pt x="22" y="285"/>
                    <a:pt x="22" y="285"/>
                  </a:cubicBezTo>
                  <a:cubicBezTo>
                    <a:pt x="24" y="285"/>
                    <a:pt x="24" y="285"/>
                    <a:pt x="25" y="286"/>
                  </a:cubicBezTo>
                  <a:cubicBezTo>
                    <a:pt x="26" y="286"/>
                    <a:pt x="26" y="286"/>
                    <a:pt x="26" y="286"/>
                  </a:cubicBezTo>
                  <a:cubicBezTo>
                    <a:pt x="27" y="286"/>
                    <a:pt x="27" y="286"/>
                    <a:pt x="27" y="286"/>
                  </a:cubicBezTo>
                  <a:cubicBezTo>
                    <a:pt x="27" y="286"/>
                    <a:pt x="27" y="286"/>
                    <a:pt x="27" y="286"/>
                  </a:cubicBezTo>
                  <a:cubicBezTo>
                    <a:pt x="26" y="285"/>
                    <a:pt x="26" y="284"/>
                    <a:pt x="25" y="283"/>
                  </a:cubicBezTo>
                  <a:cubicBezTo>
                    <a:pt x="25" y="281"/>
                    <a:pt x="25" y="280"/>
                    <a:pt x="24" y="279"/>
                  </a:cubicBezTo>
                  <a:cubicBezTo>
                    <a:pt x="25" y="279"/>
                    <a:pt x="27" y="279"/>
                    <a:pt x="34" y="293"/>
                  </a:cubicBezTo>
                  <a:cubicBezTo>
                    <a:pt x="37" y="298"/>
                    <a:pt x="39" y="303"/>
                    <a:pt x="41" y="308"/>
                  </a:cubicBezTo>
                  <a:cubicBezTo>
                    <a:pt x="43" y="313"/>
                    <a:pt x="45" y="318"/>
                    <a:pt x="47" y="322"/>
                  </a:cubicBezTo>
                  <a:cubicBezTo>
                    <a:pt x="47" y="323"/>
                    <a:pt x="51" y="329"/>
                    <a:pt x="53" y="329"/>
                  </a:cubicBezTo>
                  <a:cubicBezTo>
                    <a:pt x="62" y="342"/>
                    <a:pt x="62" y="342"/>
                    <a:pt x="81" y="353"/>
                  </a:cubicBezTo>
                  <a:cubicBezTo>
                    <a:pt x="96" y="363"/>
                    <a:pt x="97" y="363"/>
                    <a:pt x="101" y="365"/>
                  </a:cubicBezTo>
                  <a:cubicBezTo>
                    <a:pt x="104" y="366"/>
                    <a:pt x="107" y="366"/>
                    <a:pt x="110" y="366"/>
                  </a:cubicBezTo>
                  <a:cubicBezTo>
                    <a:pt x="113" y="367"/>
                    <a:pt x="116" y="367"/>
                    <a:pt x="119" y="368"/>
                  </a:cubicBezTo>
                  <a:cubicBezTo>
                    <a:pt x="128" y="371"/>
                    <a:pt x="136" y="376"/>
                    <a:pt x="144" y="381"/>
                  </a:cubicBezTo>
                  <a:cubicBezTo>
                    <a:pt x="151" y="385"/>
                    <a:pt x="157" y="389"/>
                    <a:pt x="165" y="392"/>
                  </a:cubicBezTo>
                  <a:cubicBezTo>
                    <a:pt x="194" y="401"/>
                    <a:pt x="194" y="401"/>
                    <a:pt x="194" y="401"/>
                  </a:cubicBezTo>
                  <a:cubicBezTo>
                    <a:pt x="217" y="407"/>
                    <a:pt x="251" y="407"/>
                    <a:pt x="272" y="404"/>
                  </a:cubicBezTo>
                  <a:cubicBezTo>
                    <a:pt x="272" y="404"/>
                    <a:pt x="272" y="404"/>
                    <a:pt x="272" y="404"/>
                  </a:cubicBezTo>
                  <a:cubicBezTo>
                    <a:pt x="272" y="404"/>
                    <a:pt x="272" y="404"/>
                    <a:pt x="272" y="404"/>
                  </a:cubicBezTo>
                  <a:cubicBezTo>
                    <a:pt x="272" y="404"/>
                    <a:pt x="272" y="404"/>
                    <a:pt x="272" y="404"/>
                  </a:cubicBezTo>
                  <a:cubicBezTo>
                    <a:pt x="272" y="404"/>
                    <a:pt x="272" y="404"/>
                    <a:pt x="272" y="404"/>
                  </a:cubicBezTo>
                  <a:cubicBezTo>
                    <a:pt x="272" y="404"/>
                    <a:pt x="272" y="404"/>
                    <a:pt x="272" y="404"/>
                  </a:cubicBezTo>
                  <a:cubicBezTo>
                    <a:pt x="279" y="403"/>
                    <a:pt x="279" y="403"/>
                    <a:pt x="279" y="403"/>
                  </a:cubicBezTo>
                  <a:close/>
                  <a:moveTo>
                    <a:pt x="19" y="222"/>
                  </a:moveTo>
                  <a:cubicBezTo>
                    <a:pt x="19" y="222"/>
                    <a:pt x="19" y="222"/>
                    <a:pt x="19" y="222"/>
                  </a:cubicBezTo>
                  <a:cubicBezTo>
                    <a:pt x="17" y="223"/>
                    <a:pt x="17" y="224"/>
                    <a:pt x="17" y="225"/>
                  </a:cubicBezTo>
                  <a:cubicBezTo>
                    <a:pt x="17" y="226"/>
                    <a:pt x="17" y="226"/>
                    <a:pt x="17" y="226"/>
                  </a:cubicBezTo>
                  <a:cubicBezTo>
                    <a:pt x="17" y="226"/>
                    <a:pt x="17" y="226"/>
                    <a:pt x="17" y="226"/>
                  </a:cubicBezTo>
                  <a:cubicBezTo>
                    <a:pt x="17" y="226"/>
                    <a:pt x="17" y="226"/>
                    <a:pt x="17" y="226"/>
                  </a:cubicBezTo>
                  <a:cubicBezTo>
                    <a:pt x="17" y="226"/>
                    <a:pt x="17" y="226"/>
                    <a:pt x="17" y="226"/>
                  </a:cubicBezTo>
                  <a:cubicBezTo>
                    <a:pt x="21" y="226"/>
                    <a:pt x="22" y="225"/>
                    <a:pt x="23" y="222"/>
                  </a:cubicBezTo>
                  <a:cubicBezTo>
                    <a:pt x="23" y="222"/>
                    <a:pt x="24" y="222"/>
                    <a:pt x="24" y="221"/>
                  </a:cubicBezTo>
                  <a:cubicBezTo>
                    <a:pt x="24" y="221"/>
                    <a:pt x="25" y="220"/>
                    <a:pt x="25" y="220"/>
                  </a:cubicBezTo>
                  <a:cubicBezTo>
                    <a:pt x="25" y="219"/>
                    <a:pt x="25" y="219"/>
                    <a:pt x="25" y="219"/>
                  </a:cubicBezTo>
                  <a:cubicBezTo>
                    <a:pt x="26" y="219"/>
                    <a:pt x="26" y="219"/>
                    <a:pt x="26" y="219"/>
                  </a:cubicBezTo>
                  <a:cubicBezTo>
                    <a:pt x="27" y="219"/>
                    <a:pt x="27" y="219"/>
                    <a:pt x="27" y="219"/>
                  </a:cubicBezTo>
                  <a:cubicBezTo>
                    <a:pt x="27" y="218"/>
                    <a:pt x="27" y="218"/>
                    <a:pt x="27" y="218"/>
                  </a:cubicBezTo>
                  <a:cubicBezTo>
                    <a:pt x="27" y="216"/>
                    <a:pt x="26" y="215"/>
                    <a:pt x="26" y="214"/>
                  </a:cubicBezTo>
                  <a:cubicBezTo>
                    <a:pt x="25" y="214"/>
                    <a:pt x="24" y="214"/>
                    <a:pt x="23" y="214"/>
                  </a:cubicBezTo>
                  <a:cubicBezTo>
                    <a:pt x="23" y="214"/>
                    <a:pt x="23" y="214"/>
                    <a:pt x="23" y="214"/>
                  </a:cubicBezTo>
                  <a:cubicBezTo>
                    <a:pt x="23" y="215"/>
                    <a:pt x="23" y="215"/>
                    <a:pt x="23" y="215"/>
                  </a:cubicBezTo>
                  <a:cubicBezTo>
                    <a:pt x="23" y="214"/>
                    <a:pt x="23" y="214"/>
                    <a:pt x="23" y="214"/>
                  </a:cubicBezTo>
                  <a:cubicBezTo>
                    <a:pt x="22" y="214"/>
                    <a:pt x="22" y="213"/>
                    <a:pt x="21" y="213"/>
                  </a:cubicBezTo>
                  <a:cubicBezTo>
                    <a:pt x="21" y="213"/>
                    <a:pt x="21" y="214"/>
                    <a:pt x="21" y="214"/>
                  </a:cubicBezTo>
                  <a:cubicBezTo>
                    <a:pt x="20" y="215"/>
                    <a:pt x="20" y="215"/>
                    <a:pt x="19" y="215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8" y="216"/>
                    <a:pt x="17" y="217"/>
                    <a:pt x="17" y="217"/>
                  </a:cubicBezTo>
                  <a:cubicBezTo>
                    <a:pt x="17" y="217"/>
                    <a:pt x="17" y="217"/>
                    <a:pt x="17" y="217"/>
                  </a:cubicBezTo>
                  <a:cubicBezTo>
                    <a:pt x="17" y="218"/>
                    <a:pt x="18" y="218"/>
                    <a:pt x="18" y="219"/>
                  </a:cubicBezTo>
                  <a:cubicBezTo>
                    <a:pt x="19" y="220"/>
                    <a:pt x="19" y="220"/>
                    <a:pt x="19" y="221"/>
                  </a:cubicBezTo>
                  <a:cubicBezTo>
                    <a:pt x="19" y="221"/>
                    <a:pt x="19" y="221"/>
                    <a:pt x="19" y="221"/>
                  </a:cubicBezTo>
                  <a:lnTo>
                    <a:pt x="19" y="222"/>
                  </a:lnTo>
                  <a:close/>
                  <a:moveTo>
                    <a:pt x="30" y="214"/>
                  </a:moveTo>
                  <a:cubicBezTo>
                    <a:pt x="30" y="214"/>
                    <a:pt x="30" y="214"/>
                    <a:pt x="30" y="214"/>
                  </a:cubicBezTo>
                  <a:cubicBezTo>
                    <a:pt x="29" y="215"/>
                    <a:pt x="29" y="216"/>
                    <a:pt x="30" y="218"/>
                  </a:cubicBezTo>
                  <a:cubicBezTo>
                    <a:pt x="30" y="218"/>
                    <a:pt x="31" y="218"/>
                    <a:pt x="31" y="218"/>
                  </a:cubicBezTo>
                  <a:cubicBezTo>
                    <a:pt x="32" y="217"/>
                    <a:pt x="32" y="216"/>
                    <a:pt x="32" y="215"/>
                  </a:cubicBezTo>
                  <a:cubicBezTo>
                    <a:pt x="32" y="214"/>
                    <a:pt x="32" y="214"/>
                    <a:pt x="32" y="214"/>
                  </a:cubicBezTo>
                  <a:cubicBezTo>
                    <a:pt x="31" y="213"/>
                    <a:pt x="31" y="213"/>
                    <a:pt x="30" y="214"/>
                  </a:cubicBezTo>
                  <a:close/>
                  <a:moveTo>
                    <a:pt x="12" y="219"/>
                  </a:moveTo>
                  <a:cubicBezTo>
                    <a:pt x="12" y="219"/>
                    <a:pt x="12" y="221"/>
                    <a:pt x="12" y="222"/>
                  </a:cubicBezTo>
                  <a:cubicBezTo>
                    <a:pt x="12" y="222"/>
                    <a:pt x="13" y="222"/>
                    <a:pt x="13" y="222"/>
                  </a:cubicBezTo>
                  <a:cubicBezTo>
                    <a:pt x="13" y="221"/>
                    <a:pt x="13" y="221"/>
                    <a:pt x="13" y="221"/>
                  </a:cubicBezTo>
                  <a:cubicBezTo>
                    <a:pt x="14" y="220"/>
                    <a:pt x="14" y="220"/>
                    <a:pt x="14" y="220"/>
                  </a:cubicBezTo>
                  <a:cubicBezTo>
                    <a:pt x="14" y="221"/>
                    <a:pt x="15" y="221"/>
                    <a:pt x="15" y="221"/>
                  </a:cubicBezTo>
                  <a:cubicBezTo>
                    <a:pt x="16" y="221"/>
                    <a:pt x="17" y="220"/>
                    <a:pt x="17" y="219"/>
                  </a:cubicBezTo>
                  <a:cubicBezTo>
                    <a:pt x="17" y="218"/>
                    <a:pt x="17" y="218"/>
                    <a:pt x="17" y="217"/>
                  </a:cubicBezTo>
                  <a:cubicBezTo>
                    <a:pt x="17" y="216"/>
                    <a:pt x="17" y="216"/>
                    <a:pt x="16" y="216"/>
                  </a:cubicBezTo>
                  <a:cubicBezTo>
                    <a:pt x="16" y="215"/>
                    <a:pt x="16" y="215"/>
                    <a:pt x="15" y="215"/>
                  </a:cubicBezTo>
                  <a:cubicBezTo>
                    <a:pt x="14" y="215"/>
                    <a:pt x="14" y="215"/>
                    <a:pt x="14" y="215"/>
                  </a:cubicBezTo>
                  <a:cubicBezTo>
                    <a:pt x="14" y="214"/>
                    <a:pt x="14" y="214"/>
                    <a:pt x="14" y="214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3" y="213"/>
                    <a:pt x="13" y="213"/>
                    <a:pt x="13" y="213"/>
                  </a:cubicBezTo>
                  <a:cubicBezTo>
                    <a:pt x="13" y="213"/>
                    <a:pt x="13" y="213"/>
                    <a:pt x="13" y="213"/>
                  </a:cubicBezTo>
                  <a:cubicBezTo>
                    <a:pt x="13" y="213"/>
                    <a:pt x="13" y="213"/>
                    <a:pt x="13" y="213"/>
                  </a:cubicBezTo>
                  <a:cubicBezTo>
                    <a:pt x="12" y="213"/>
                    <a:pt x="12" y="213"/>
                    <a:pt x="12" y="213"/>
                  </a:cubicBezTo>
                  <a:cubicBezTo>
                    <a:pt x="12" y="213"/>
                    <a:pt x="12" y="213"/>
                    <a:pt x="12" y="213"/>
                  </a:cubicBezTo>
                  <a:cubicBezTo>
                    <a:pt x="12" y="213"/>
                    <a:pt x="12" y="212"/>
                    <a:pt x="11" y="211"/>
                  </a:cubicBezTo>
                  <a:cubicBezTo>
                    <a:pt x="11" y="211"/>
                    <a:pt x="11" y="210"/>
                    <a:pt x="10" y="209"/>
                  </a:cubicBezTo>
                  <a:cubicBezTo>
                    <a:pt x="10" y="210"/>
                    <a:pt x="9" y="210"/>
                    <a:pt x="9" y="210"/>
                  </a:cubicBezTo>
                  <a:cubicBezTo>
                    <a:pt x="9" y="209"/>
                    <a:pt x="8" y="208"/>
                    <a:pt x="8" y="208"/>
                  </a:cubicBezTo>
                  <a:cubicBezTo>
                    <a:pt x="7" y="208"/>
                    <a:pt x="6" y="209"/>
                    <a:pt x="6" y="210"/>
                  </a:cubicBezTo>
                  <a:cubicBezTo>
                    <a:pt x="6" y="210"/>
                    <a:pt x="6" y="210"/>
                    <a:pt x="6" y="210"/>
                  </a:cubicBezTo>
                  <a:cubicBezTo>
                    <a:pt x="4" y="213"/>
                    <a:pt x="4" y="216"/>
                    <a:pt x="4" y="220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5" y="220"/>
                    <a:pt x="5" y="220"/>
                    <a:pt x="5" y="220"/>
                  </a:cubicBezTo>
                  <a:cubicBezTo>
                    <a:pt x="5" y="220"/>
                    <a:pt x="5" y="219"/>
                    <a:pt x="5" y="218"/>
                  </a:cubicBezTo>
                  <a:cubicBezTo>
                    <a:pt x="6" y="216"/>
                    <a:pt x="6" y="215"/>
                    <a:pt x="6" y="214"/>
                  </a:cubicBezTo>
                  <a:cubicBezTo>
                    <a:pt x="7" y="215"/>
                    <a:pt x="7" y="215"/>
                    <a:pt x="7" y="215"/>
                  </a:cubicBezTo>
                  <a:cubicBezTo>
                    <a:pt x="7" y="215"/>
                    <a:pt x="8" y="215"/>
                    <a:pt x="8" y="215"/>
                  </a:cubicBezTo>
                  <a:cubicBezTo>
                    <a:pt x="9" y="215"/>
                    <a:pt x="9" y="215"/>
                    <a:pt x="9" y="215"/>
                  </a:cubicBezTo>
                  <a:cubicBezTo>
                    <a:pt x="9" y="215"/>
                    <a:pt x="9" y="216"/>
                    <a:pt x="10" y="216"/>
                  </a:cubicBezTo>
                  <a:cubicBezTo>
                    <a:pt x="10" y="216"/>
                    <a:pt x="10" y="216"/>
                    <a:pt x="10" y="216"/>
                  </a:cubicBezTo>
                  <a:cubicBezTo>
                    <a:pt x="10" y="217"/>
                    <a:pt x="10" y="217"/>
                    <a:pt x="11" y="218"/>
                  </a:cubicBezTo>
                  <a:cubicBezTo>
                    <a:pt x="11" y="218"/>
                    <a:pt x="12" y="218"/>
                    <a:pt x="12" y="218"/>
                  </a:cubicBezTo>
                  <a:cubicBezTo>
                    <a:pt x="12" y="219"/>
                    <a:pt x="12" y="219"/>
                    <a:pt x="12" y="219"/>
                  </a:cubicBezTo>
                  <a:cubicBezTo>
                    <a:pt x="12" y="219"/>
                    <a:pt x="12" y="219"/>
                    <a:pt x="12" y="219"/>
                  </a:cubicBezTo>
                  <a:close/>
                  <a:moveTo>
                    <a:pt x="36" y="210"/>
                  </a:moveTo>
                  <a:cubicBezTo>
                    <a:pt x="35" y="210"/>
                    <a:pt x="35" y="210"/>
                    <a:pt x="35" y="210"/>
                  </a:cubicBezTo>
                  <a:cubicBezTo>
                    <a:pt x="35" y="210"/>
                    <a:pt x="35" y="210"/>
                    <a:pt x="35" y="210"/>
                  </a:cubicBezTo>
                  <a:cubicBezTo>
                    <a:pt x="35" y="211"/>
                    <a:pt x="35" y="211"/>
                    <a:pt x="35" y="211"/>
                  </a:cubicBezTo>
                  <a:cubicBezTo>
                    <a:pt x="35" y="211"/>
                    <a:pt x="35" y="211"/>
                    <a:pt x="35" y="211"/>
                  </a:cubicBezTo>
                  <a:cubicBezTo>
                    <a:pt x="36" y="211"/>
                    <a:pt x="36" y="211"/>
                    <a:pt x="36" y="211"/>
                  </a:cubicBezTo>
                  <a:cubicBezTo>
                    <a:pt x="36" y="211"/>
                    <a:pt x="36" y="210"/>
                    <a:pt x="36" y="210"/>
                  </a:cubicBezTo>
                  <a:close/>
                  <a:moveTo>
                    <a:pt x="282" y="37"/>
                  </a:moveTo>
                  <a:cubicBezTo>
                    <a:pt x="283" y="38"/>
                    <a:pt x="283" y="38"/>
                    <a:pt x="284" y="38"/>
                  </a:cubicBezTo>
                  <a:cubicBezTo>
                    <a:pt x="284" y="38"/>
                    <a:pt x="284" y="38"/>
                    <a:pt x="284" y="38"/>
                  </a:cubicBezTo>
                  <a:cubicBezTo>
                    <a:pt x="284" y="37"/>
                    <a:pt x="284" y="37"/>
                    <a:pt x="284" y="37"/>
                  </a:cubicBezTo>
                  <a:cubicBezTo>
                    <a:pt x="283" y="37"/>
                    <a:pt x="283" y="37"/>
                    <a:pt x="282" y="37"/>
                  </a:cubicBezTo>
                  <a:cubicBezTo>
                    <a:pt x="282" y="37"/>
                    <a:pt x="282" y="37"/>
                    <a:pt x="282" y="37"/>
                  </a:cubicBezTo>
                  <a:close/>
                  <a:moveTo>
                    <a:pt x="284" y="36"/>
                  </a:moveTo>
                  <a:cubicBezTo>
                    <a:pt x="283" y="36"/>
                    <a:pt x="283" y="36"/>
                    <a:pt x="283" y="36"/>
                  </a:cubicBezTo>
                  <a:cubicBezTo>
                    <a:pt x="283" y="36"/>
                    <a:pt x="283" y="36"/>
                    <a:pt x="283" y="36"/>
                  </a:cubicBezTo>
                  <a:cubicBezTo>
                    <a:pt x="282" y="36"/>
                    <a:pt x="282" y="36"/>
                    <a:pt x="282" y="36"/>
                  </a:cubicBezTo>
                  <a:cubicBezTo>
                    <a:pt x="282" y="36"/>
                    <a:pt x="282" y="36"/>
                    <a:pt x="282" y="36"/>
                  </a:cubicBezTo>
                  <a:cubicBezTo>
                    <a:pt x="283" y="37"/>
                    <a:pt x="284" y="37"/>
                    <a:pt x="284" y="37"/>
                  </a:cubicBezTo>
                  <a:cubicBezTo>
                    <a:pt x="284" y="37"/>
                    <a:pt x="284" y="37"/>
                    <a:pt x="284" y="37"/>
                  </a:cubicBezTo>
                  <a:cubicBezTo>
                    <a:pt x="284" y="36"/>
                    <a:pt x="284" y="36"/>
                    <a:pt x="284" y="36"/>
                  </a:cubicBezTo>
                  <a:close/>
                  <a:moveTo>
                    <a:pt x="285" y="41"/>
                  </a:moveTo>
                  <a:cubicBezTo>
                    <a:pt x="285" y="41"/>
                    <a:pt x="285" y="41"/>
                    <a:pt x="285" y="41"/>
                  </a:cubicBezTo>
                  <a:cubicBezTo>
                    <a:pt x="285" y="41"/>
                    <a:pt x="284" y="41"/>
                    <a:pt x="284" y="42"/>
                  </a:cubicBezTo>
                  <a:cubicBezTo>
                    <a:pt x="284" y="42"/>
                    <a:pt x="284" y="42"/>
                    <a:pt x="284" y="42"/>
                  </a:cubicBezTo>
                  <a:cubicBezTo>
                    <a:pt x="284" y="42"/>
                    <a:pt x="284" y="42"/>
                    <a:pt x="284" y="42"/>
                  </a:cubicBezTo>
                  <a:cubicBezTo>
                    <a:pt x="287" y="43"/>
                    <a:pt x="291" y="43"/>
                    <a:pt x="292" y="42"/>
                  </a:cubicBezTo>
                  <a:cubicBezTo>
                    <a:pt x="292" y="42"/>
                    <a:pt x="292" y="42"/>
                    <a:pt x="292" y="42"/>
                  </a:cubicBezTo>
                  <a:cubicBezTo>
                    <a:pt x="292" y="41"/>
                    <a:pt x="292" y="41"/>
                    <a:pt x="292" y="41"/>
                  </a:cubicBezTo>
                  <a:cubicBezTo>
                    <a:pt x="292" y="41"/>
                    <a:pt x="292" y="41"/>
                    <a:pt x="292" y="41"/>
                  </a:cubicBezTo>
                  <a:cubicBezTo>
                    <a:pt x="287" y="41"/>
                    <a:pt x="286" y="41"/>
                    <a:pt x="285" y="41"/>
                  </a:cubicBezTo>
                  <a:close/>
                  <a:moveTo>
                    <a:pt x="307" y="42"/>
                  </a:moveTo>
                  <a:cubicBezTo>
                    <a:pt x="307" y="42"/>
                    <a:pt x="308" y="42"/>
                    <a:pt x="309" y="42"/>
                  </a:cubicBezTo>
                  <a:cubicBezTo>
                    <a:pt x="309" y="41"/>
                    <a:pt x="309" y="41"/>
                    <a:pt x="309" y="41"/>
                  </a:cubicBezTo>
                  <a:cubicBezTo>
                    <a:pt x="309" y="41"/>
                    <a:pt x="309" y="41"/>
                    <a:pt x="308" y="39"/>
                  </a:cubicBezTo>
                  <a:cubicBezTo>
                    <a:pt x="308" y="38"/>
                    <a:pt x="308" y="38"/>
                    <a:pt x="308" y="38"/>
                  </a:cubicBezTo>
                  <a:cubicBezTo>
                    <a:pt x="307" y="38"/>
                    <a:pt x="307" y="38"/>
                    <a:pt x="307" y="38"/>
                  </a:cubicBezTo>
                  <a:cubicBezTo>
                    <a:pt x="307" y="38"/>
                    <a:pt x="307" y="38"/>
                    <a:pt x="307" y="38"/>
                  </a:cubicBezTo>
                  <a:cubicBezTo>
                    <a:pt x="307" y="38"/>
                    <a:pt x="307" y="38"/>
                    <a:pt x="307" y="38"/>
                  </a:cubicBezTo>
                  <a:cubicBezTo>
                    <a:pt x="307" y="38"/>
                    <a:pt x="307" y="38"/>
                    <a:pt x="307" y="38"/>
                  </a:cubicBezTo>
                  <a:cubicBezTo>
                    <a:pt x="306" y="38"/>
                    <a:pt x="306" y="38"/>
                    <a:pt x="306" y="39"/>
                  </a:cubicBezTo>
                  <a:cubicBezTo>
                    <a:pt x="305" y="39"/>
                    <a:pt x="305" y="39"/>
                    <a:pt x="305" y="40"/>
                  </a:cubicBezTo>
                  <a:cubicBezTo>
                    <a:pt x="304" y="40"/>
                    <a:pt x="304" y="40"/>
                    <a:pt x="304" y="40"/>
                  </a:cubicBezTo>
                  <a:cubicBezTo>
                    <a:pt x="305" y="40"/>
                    <a:pt x="305" y="40"/>
                    <a:pt x="305" y="40"/>
                  </a:cubicBezTo>
                  <a:cubicBezTo>
                    <a:pt x="306" y="41"/>
                    <a:pt x="306" y="42"/>
                    <a:pt x="307" y="42"/>
                  </a:cubicBezTo>
                  <a:close/>
                  <a:moveTo>
                    <a:pt x="405" y="248"/>
                  </a:moveTo>
                  <a:cubicBezTo>
                    <a:pt x="405" y="248"/>
                    <a:pt x="405" y="248"/>
                    <a:pt x="405" y="248"/>
                  </a:cubicBezTo>
                  <a:cubicBezTo>
                    <a:pt x="404" y="250"/>
                    <a:pt x="404" y="252"/>
                    <a:pt x="403" y="254"/>
                  </a:cubicBezTo>
                  <a:cubicBezTo>
                    <a:pt x="402" y="255"/>
                    <a:pt x="402" y="257"/>
                    <a:pt x="401" y="259"/>
                  </a:cubicBezTo>
                  <a:cubicBezTo>
                    <a:pt x="399" y="264"/>
                    <a:pt x="397" y="265"/>
                    <a:pt x="396" y="265"/>
                  </a:cubicBezTo>
                  <a:cubicBezTo>
                    <a:pt x="395" y="266"/>
                    <a:pt x="395" y="266"/>
                    <a:pt x="393" y="271"/>
                  </a:cubicBezTo>
                  <a:cubicBezTo>
                    <a:pt x="392" y="273"/>
                    <a:pt x="392" y="275"/>
                    <a:pt x="391" y="277"/>
                  </a:cubicBezTo>
                  <a:cubicBezTo>
                    <a:pt x="391" y="278"/>
                    <a:pt x="390" y="279"/>
                    <a:pt x="390" y="281"/>
                  </a:cubicBezTo>
                  <a:cubicBezTo>
                    <a:pt x="389" y="283"/>
                    <a:pt x="389" y="283"/>
                    <a:pt x="385" y="290"/>
                  </a:cubicBezTo>
                  <a:cubicBezTo>
                    <a:pt x="385" y="291"/>
                    <a:pt x="383" y="293"/>
                    <a:pt x="379" y="305"/>
                  </a:cubicBezTo>
                  <a:cubicBezTo>
                    <a:pt x="379" y="305"/>
                    <a:pt x="378" y="307"/>
                    <a:pt x="379" y="309"/>
                  </a:cubicBezTo>
                  <a:cubicBezTo>
                    <a:pt x="379" y="309"/>
                    <a:pt x="379" y="309"/>
                    <a:pt x="379" y="309"/>
                  </a:cubicBezTo>
                  <a:cubicBezTo>
                    <a:pt x="379" y="309"/>
                    <a:pt x="379" y="309"/>
                    <a:pt x="379" y="309"/>
                  </a:cubicBezTo>
                  <a:cubicBezTo>
                    <a:pt x="385" y="307"/>
                    <a:pt x="401" y="270"/>
                    <a:pt x="401" y="270"/>
                  </a:cubicBezTo>
                  <a:cubicBezTo>
                    <a:pt x="402" y="266"/>
                    <a:pt x="402" y="266"/>
                    <a:pt x="402" y="266"/>
                  </a:cubicBezTo>
                  <a:cubicBezTo>
                    <a:pt x="402" y="266"/>
                    <a:pt x="402" y="266"/>
                    <a:pt x="403" y="265"/>
                  </a:cubicBezTo>
                  <a:cubicBezTo>
                    <a:pt x="403" y="265"/>
                    <a:pt x="406" y="256"/>
                    <a:pt x="406" y="248"/>
                  </a:cubicBezTo>
                  <a:cubicBezTo>
                    <a:pt x="406" y="248"/>
                    <a:pt x="406" y="248"/>
                    <a:pt x="406" y="248"/>
                  </a:cubicBezTo>
                  <a:cubicBezTo>
                    <a:pt x="405" y="248"/>
                    <a:pt x="405" y="248"/>
                    <a:pt x="405" y="248"/>
                  </a:cubicBezTo>
                  <a:close/>
                  <a:moveTo>
                    <a:pt x="284" y="37"/>
                  </a:moveTo>
                  <a:cubicBezTo>
                    <a:pt x="284" y="37"/>
                    <a:pt x="284" y="37"/>
                    <a:pt x="284" y="37"/>
                  </a:cubicBezTo>
                  <a:cubicBezTo>
                    <a:pt x="284" y="37"/>
                    <a:pt x="284" y="37"/>
                    <a:pt x="284" y="37"/>
                  </a:cubicBezTo>
                  <a:cubicBezTo>
                    <a:pt x="284" y="37"/>
                    <a:pt x="284" y="37"/>
                    <a:pt x="284" y="37"/>
                  </a:cubicBezTo>
                  <a:cubicBezTo>
                    <a:pt x="285" y="38"/>
                    <a:pt x="285" y="38"/>
                    <a:pt x="285" y="38"/>
                  </a:cubicBezTo>
                  <a:cubicBezTo>
                    <a:pt x="285" y="38"/>
                    <a:pt x="285" y="38"/>
                    <a:pt x="286" y="38"/>
                  </a:cubicBezTo>
                  <a:cubicBezTo>
                    <a:pt x="286" y="38"/>
                    <a:pt x="286" y="38"/>
                    <a:pt x="286" y="38"/>
                  </a:cubicBezTo>
                  <a:cubicBezTo>
                    <a:pt x="286" y="38"/>
                    <a:pt x="286" y="38"/>
                    <a:pt x="286" y="38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86" y="37"/>
                    <a:pt x="286" y="37"/>
                    <a:pt x="286" y="37"/>
                  </a:cubicBezTo>
                  <a:cubicBezTo>
                    <a:pt x="287" y="38"/>
                    <a:pt x="287" y="38"/>
                    <a:pt x="287" y="38"/>
                  </a:cubicBezTo>
                  <a:cubicBezTo>
                    <a:pt x="288" y="38"/>
                    <a:pt x="288" y="38"/>
                    <a:pt x="288" y="38"/>
                  </a:cubicBezTo>
                  <a:cubicBezTo>
                    <a:pt x="288" y="38"/>
                    <a:pt x="288" y="38"/>
                    <a:pt x="288" y="38"/>
                  </a:cubicBezTo>
                  <a:cubicBezTo>
                    <a:pt x="288" y="38"/>
                    <a:pt x="288" y="38"/>
                    <a:pt x="288" y="38"/>
                  </a:cubicBezTo>
                  <a:cubicBezTo>
                    <a:pt x="288" y="37"/>
                    <a:pt x="288" y="37"/>
                    <a:pt x="288" y="37"/>
                  </a:cubicBezTo>
                  <a:cubicBezTo>
                    <a:pt x="287" y="37"/>
                    <a:pt x="287" y="37"/>
                    <a:pt x="287" y="37"/>
                  </a:cubicBezTo>
                  <a:cubicBezTo>
                    <a:pt x="287" y="37"/>
                    <a:pt x="287" y="37"/>
                    <a:pt x="287" y="37"/>
                  </a:cubicBezTo>
                  <a:cubicBezTo>
                    <a:pt x="286" y="37"/>
                    <a:pt x="286" y="37"/>
                    <a:pt x="286" y="37"/>
                  </a:cubicBezTo>
                  <a:cubicBezTo>
                    <a:pt x="286" y="36"/>
                    <a:pt x="286" y="36"/>
                    <a:pt x="286" y="36"/>
                  </a:cubicBezTo>
                  <a:cubicBezTo>
                    <a:pt x="286" y="37"/>
                    <a:pt x="286" y="37"/>
                    <a:pt x="286" y="37"/>
                  </a:cubicBezTo>
                  <a:cubicBezTo>
                    <a:pt x="286" y="37"/>
                    <a:pt x="286" y="37"/>
                    <a:pt x="286" y="37"/>
                  </a:cubicBezTo>
                  <a:cubicBezTo>
                    <a:pt x="285" y="36"/>
                    <a:pt x="285" y="36"/>
                    <a:pt x="285" y="36"/>
                  </a:cubicBezTo>
                  <a:cubicBezTo>
                    <a:pt x="285" y="36"/>
                    <a:pt x="285" y="36"/>
                    <a:pt x="285" y="36"/>
                  </a:cubicBezTo>
                  <a:cubicBezTo>
                    <a:pt x="285" y="36"/>
                    <a:pt x="285" y="36"/>
                    <a:pt x="285" y="36"/>
                  </a:cubicBezTo>
                  <a:cubicBezTo>
                    <a:pt x="285" y="36"/>
                    <a:pt x="285" y="36"/>
                    <a:pt x="285" y="36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85" y="37"/>
                    <a:pt x="285" y="37"/>
                    <a:pt x="284" y="37"/>
                  </a:cubicBezTo>
                  <a:close/>
                  <a:moveTo>
                    <a:pt x="390" y="266"/>
                  </a:moveTo>
                  <a:cubicBezTo>
                    <a:pt x="391" y="265"/>
                    <a:pt x="392" y="263"/>
                    <a:pt x="392" y="261"/>
                  </a:cubicBezTo>
                  <a:cubicBezTo>
                    <a:pt x="394" y="256"/>
                    <a:pt x="397" y="240"/>
                    <a:pt x="397" y="239"/>
                  </a:cubicBezTo>
                  <a:cubicBezTo>
                    <a:pt x="397" y="239"/>
                    <a:pt x="397" y="239"/>
                    <a:pt x="397" y="239"/>
                  </a:cubicBezTo>
                  <a:cubicBezTo>
                    <a:pt x="396" y="238"/>
                    <a:pt x="396" y="237"/>
                    <a:pt x="396" y="235"/>
                  </a:cubicBezTo>
                  <a:cubicBezTo>
                    <a:pt x="396" y="233"/>
                    <a:pt x="397" y="231"/>
                    <a:pt x="397" y="230"/>
                  </a:cubicBezTo>
                  <a:cubicBezTo>
                    <a:pt x="397" y="228"/>
                    <a:pt x="397" y="226"/>
                    <a:pt x="397" y="224"/>
                  </a:cubicBezTo>
                  <a:cubicBezTo>
                    <a:pt x="397" y="222"/>
                    <a:pt x="397" y="220"/>
                    <a:pt x="396" y="218"/>
                  </a:cubicBezTo>
                  <a:cubicBezTo>
                    <a:pt x="396" y="217"/>
                    <a:pt x="396" y="216"/>
                    <a:pt x="396" y="215"/>
                  </a:cubicBezTo>
                  <a:cubicBezTo>
                    <a:pt x="396" y="214"/>
                    <a:pt x="396" y="214"/>
                    <a:pt x="396" y="214"/>
                  </a:cubicBezTo>
                  <a:cubicBezTo>
                    <a:pt x="396" y="214"/>
                    <a:pt x="396" y="214"/>
                    <a:pt x="396" y="214"/>
                  </a:cubicBezTo>
                  <a:cubicBezTo>
                    <a:pt x="403" y="193"/>
                    <a:pt x="406" y="176"/>
                    <a:pt x="406" y="161"/>
                  </a:cubicBezTo>
                  <a:cubicBezTo>
                    <a:pt x="406" y="149"/>
                    <a:pt x="404" y="139"/>
                    <a:pt x="399" y="131"/>
                  </a:cubicBezTo>
                  <a:cubicBezTo>
                    <a:pt x="399" y="131"/>
                    <a:pt x="399" y="131"/>
                    <a:pt x="399" y="131"/>
                  </a:cubicBezTo>
                  <a:cubicBezTo>
                    <a:pt x="399" y="131"/>
                    <a:pt x="399" y="131"/>
                    <a:pt x="399" y="131"/>
                  </a:cubicBezTo>
                  <a:cubicBezTo>
                    <a:pt x="399" y="132"/>
                    <a:pt x="398" y="133"/>
                    <a:pt x="398" y="133"/>
                  </a:cubicBezTo>
                  <a:cubicBezTo>
                    <a:pt x="397" y="133"/>
                    <a:pt x="397" y="133"/>
                    <a:pt x="397" y="133"/>
                  </a:cubicBezTo>
                  <a:cubicBezTo>
                    <a:pt x="397" y="134"/>
                    <a:pt x="397" y="134"/>
                    <a:pt x="397" y="134"/>
                  </a:cubicBezTo>
                  <a:cubicBezTo>
                    <a:pt x="396" y="134"/>
                    <a:pt x="396" y="135"/>
                    <a:pt x="396" y="135"/>
                  </a:cubicBezTo>
                  <a:cubicBezTo>
                    <a:pt x="395" y="134"/>
                    <a:pt x="395" y="134"/>
                    <a:pt x="395" y="134"/>
                  </a:cubicBezTo>
                  <a:cubicBezTo>
                    <a:pt x="394" y="135"/>
                    <a:pt x="394" y="135"/>
                    <a:pt x="394" y="135"/>
                  </a:cubicBezTo>
                  <a:cubicBezTo>
                    <a:pt x="391" y="133"/>
                    <a:pt x="373" y="108"/>
                    <a:pt x="373" y="107"/>
                  </a:cubicBezTo>
                  <a:cubicBezTo>
                    <a:pt x="360" y="86"/>
                    <a:pt x="340" y="69"/>
                    <a:pt x="330" y="62"/>
                  </a:cubicBezTo>
                  <a:cubicBezTo>
                    <a:pt x="332" y="63"/>
                    <a:pt x="332" y="63"/>
                    <a:pt x="333" y="63"/>
                  </a:cubicBezTo>
                  <a:cubicBezTo>
                    <a:pt x="334" y="63"/>
                    <a:pt x="334" y="63"/>
                    <a:pt x="334" y="63"/>
                  </a:cubicBezTo>
                  <a:cubicBezTo>
                    <a:pt x="333" y="62"/>
                    <a:pt x="333" y="62"/>
                    <a:pt x="333" y="62"/>
                  </a:cubicBezTo>
                  <a:cubicBezTo>
                    <a:pt x="335" y="64"/>
                    <a:pt x="366" y="93"/>
                    <a:pt x="366" y="93"/>
                  </a:cubicBezTo>
                  <a:cubicBezTo>
                    <a:pt x="371" y="97"/>
                    <a:pt x="374" y="103"/>
                    <a:pt x="377" y="109"/>
                  </a:cubicBezTo>
                  <a:cubicBezTo>
                    <a:pt x="380" y="116"/>
                    <a:pt x="383" y="122"/>
                    <a:pt x="389" y="127"/>
                  </a:cubicBezTo>
                  <a:cubicBezTo>
                    <a:pt x="389" y="127"/>
                    <a:pt x="389" y="127"/>
                    <a:pt x="389" y="127"/>
                  </a:cubicBezTo>
                  <a:cubicBezTo>
                    <a:pt x="391" y="126"/>
                    <a:pt x="391" y="126"/>
                    <a:pt x="391" y="126"/>
                  </a:cubicBezTo>
                  <a:cubicBezTo>
                    <a:pt x="391" y="126"/>
                    <a:pt x="391" y="126"/>
                    <a:pt x="391" y="126"/>
                  </a:cubicBezTo>
                  <a:cubicBezTo>
                    <a:pt x="391" y="126"/>
                    <a:pt x="391" y="126"/>
                    <a:pt x="391" y="126"/>
                  </a:cubicBezTo>
                  <a:cubicBezTo>
                    <a:pt x="391" y="125"/>
                    <a:pt x="391" y="125"/>
                    <a:pt x="391" y="124"/>
                  </a:cubicBezTo>
                  <a:cubicBezTo>
                    <a:pt x="392" y="124"/>
                    <a:pt x="392" y="124"/>
                    <a:pt x="392" y="124"/>
                  </a:cubicBezTo>
                  <a:cubicBezTo>
                    <a:pt x="392" y="124"/>
                    <a:pt x="392" y="124"/>
                    <a:pt x="392" y="124"/>
                  </a:cubicBezTo>
                  <a:cubicBezTo>
                    <a:pt x="392" y="123"/>
                    <a:pt x="393" y="122"/>
                    <a:pt x="393" y="122"/>
                  </a:cubicBezTo>
                  <a:cubicBezTo>
                    <a:pt x="393" y="122"/>
                    <a:pt x="393" y="122"/>
                    <a:pt x="393" y="122"/>
                  </a:cubicBezTo>
                  <a:cubicBezTo>
                    <a:pt x="393" y="119"/>
                    <a:pt x="393" y="119"/>
                    <a:pt x="393" y="119"/>
                  </a:cubicBezTo>
                  <a:cubicBezTo>
                    <a:pt x="394" y="118"/>
                    <a:pt x="394" y="118"/>
                    <a:pt x="394" y="118"/>
                  </a:cubicBezTo>
                  <a:cubicBezTo>
                    <a:pt x="394" y="118"/>
                    <a:pt x="394" y="118"/>
                    <a:pt x="394" y="118"/>
                  </a:cubicBezTo>
                  <a:cubicBezTo>
                    <a:pt x="394" y="117"/>
                    <a:pt x="394" y="117"/>
                    <a:pt x="394" y="117"/>
                  </a:cubicBezTo>
                  <a:cubicBezTo>
                    <a:pt x="394" y="117"/>
                    <a:pt x="394" y="116"/>
                    <a:pt x="394" y="116"/>
                  </a:cubicBezTo>
                  <a:cubicBezTo>
                    <a:pt x="394" y="116"/>
                    <a:pt x="394" y="116"/>
                    <a:pt x="392" y="112"/>
                  </a:cubicBezTo>
                  <a:cubicBezTo>
                    <a:pt x="392" y="112"/>
                    <a:pt x="392" y="112"/>
                    <a:pt x="392" y="112"/>
                  </a:cubicBezTo>
                  <a:cubicBezTo>
                    <a:pt x="392" y="112"/>
                    <a:pt x="392" y="112"/>
                    <a:pt x="392" y="111"/>
                  </a:cubicBezTo>
                  <a:cubicBezTo>
                    <a:pt x="392" y="109"/>
                    <a:pt x="391" y="105"/>
                    <a:pt x="384" y="94"/>
                  </a:cubicBezTo>
                  <a:cubicBezTo>
                    <a:pt x="383" y="93"/>
                    <a:pt x="382" y="90"/>
                    <a:pt x="380" y="89"/>
                  </a:cubicBezTo>
                  <a:cubicBezTo>
                    <a:pt x="379" y="87"/>
                    <a:pt x="379" y="87"/>
                    <a:pt x="379" y="87"/>
                  </a:cubicBezTo>
                  <a:cubicBezTo>
                    <a:pt x="379" y="87"/>
                    <a:pt x="379" y="87"/>
                    <a:pt x="379" y="87"/>
                  </a:cubicBezTo>
                  <a:cubicBezTo>
                    <a:pt x="378" y="85"/>
                    <a:pt x="376" y="83"/>
                    <a:pt x="371" y="77"/>
                  </a:cubicBezTo>
                  <a:cubicBezTo>
                    <a:pt x="371" y="77"/>
                    <a:pt x="371" y="77"/>
                    <a:pt x="371" y="77"/>
                  </a:cubicBezTo>
                  <a:cubicBezTo>
                    <a:pt x="371" y="77"/>
                    <a:pt x="371" y="77"/>
                    <a:pt x="371" y="77"/>
                  </a:cubicBezTo>
                  <a:cubicBezTo>
                    <a:pt x="365" y="70"/>
                    <a:pt x="357" y="61"/>
                    <a:pt x="350" y="55"/>
                  </a:cubicBezTo>
                  <a:cubicBezTo>
                    <a:pt x="342" y="47"/>
                    <a:pt x="342" y="47"/>
                    <a:pt x="342" y="47"/>
                  </a:cubicBezTo>
                  <a:cubicBezTo>
                    <a:pt x="341" y="47"/>
                    <a:pt x="341" y="47"/>
                    <a:pt x="341" y="47"/>
                  </a:cubicBezTo>
                  <a:cubicBezTo>
                    <a:pt x="341" y="47"/>
                    <a:pt x="341" y="47"/>
                    <a:pt x="341" y="47"/>
                  </a:cubicBezTo>
                  <a:cubicBezTo>
                    <a:pt x="341" y="47"/>
                    <a:pt x="341" y="47"/>
                    <a:pt x="341" y="47"/>
                  </a:cubicBezTo>
                  <a:cubicBezTo>
                    <a:pt x="341" y="47"/>
                    <a:pt x="341" y="47"/>
                    <a:pt x="340" y="46"/>
                  </a:cubicBezTo>
                  <a:cubicBezTo>
                    <a:pt x="335" y="42"/>
                    <a:pt x="329" y="38"/>
                    <a:pt x="324" y="34"/>
                  </a:cubicBezTo>
                  <a:cubicBezTo>
                    <a:pt x="307" y="24"/>
                    <a:pt x="306" y="23"/>
                    <a:pt x="295" y="18"/>
                  </a:cubicBezTo>
                  <a:cubicBezTo>
                    <a:pt x="277" y="11"/>
                    <a:pt x="276" y="11"/>
                    <a:pt x="264" y="7"/>
                  </a:cubicBezTo>
                  <a:cubicBezTo>
                    <a:pt x="246" y="3"/>
                    <a:pt x="244" y="3"/>
                    <a:pt x="230" y="1"/>
                  </a:cubicBezTo>
                  <a:cubicBezTo>
                    <a:pt x="218" y="0"/>
                    <a:pt x="211" y="0"/>
                    <a:pt x="195" y="0"/>
                  </a:cubicBezTo>
                  <a:cubicBezTo>
                    <a:pt x="195" y="0"/>
                    <a:pt x="195" y="0"/>
                    <a:pt x="195" y="0"/>
                  </a:cubicBezTo>
                  <a:cubicBezTo>
                    <a:pt x="195" y="1"/>
                    <a:pt x="195" y="1"/>
                    <a:pt x="195" y="1"/>
                  </a:cubicBezTo>
                  <a:cubicBezTo>
                    <a:pt x="189" y="1"/>
                    <a:pt x="186" y="1"/>
                    <a:pt x="180" y="2"/>
                  </a:cubicBezTo>
                  <a:cubicBezTo>
                    <a:pt x="177" y="2"/>
                    <a:pt x="173" y="3"/>
                    <a:pt x="170" y="4"/>
                  </a:cubicBezTo>
                  <a:cubicBezTo>
                    <a:pt x="169" y="4"/>
                    <a:pt x="169" y="4"/>
                    <a:pt x="169" y="4"/>
                  </a:cubicBezTo>
                  <a:cubicBezTo>
                    <a:pt x="169" y="4"/>
                    <a:pt x="169" y="4"/>
                    <a:pt x="169" y="4"/>
                  </a:cubicBezTo>
                  <a:cubicBezTo>
                    <a:pt x="169" y="4"/>
                    <a:pt x="169" y="4"/>
                    <a:pt x="169" y="4"/>
                  </a:cubicBezTo>
                  <a:cubicBezTo>
                    <a:pt x="172" y="4"/>
                    <a:pt x="173" y="4"/>
                    <a:pt x="174" y="4"/>
                  </a:cubicBezTo>
                  <a:cubicBezTo>
                    <a:pt x="175" y="4"/>
                    <a:pt x="175" y="4"/>
                    <a:pt x="176" y="4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7" y="7"/>
                    <a:pt x="184" y="9"/>
                    <a:pt x="187" y="8"/>
                  </a:cubicBezTo>
                  <a:cubicBezTo>
                    <a:pt x="188" y="8"/>
                    <a:pt x="189" y="7"/>
                    <a:pt x="189" y="6"/>
                  </a:cubicBezTo>
                  <a:cubicBezTo>
                    <a:pt x="190" y="6"/>
                    <a:pt x="191" y="7"/>
                    <a:pt x="194" y="7"/>
                  </a:cubicBezTo>
                  <a:cubicBezTo>
                    <a:pt x="193" y="7"/>
                    <a:pt x="193" y="7"/>
                    <a:pt x="192" y="7"/>
                  </a:cubicBezTo>
                  <a:cubicBezTo>
                    <a:pt x="192" y="7"/>
                    <a:pt x="192" y="7"/>
                    <a:pt x="192" y="7"/>
                  </a:cubicBezTo>
                  <a:cubicBezTo>
                    <a:pt x="191" y="8"/>
                    <a:pt x="191" y="8"/>
                    <a:pt x="191" y="8"/>
                  </a:cubicBezTo>
                  <a:cubicBezTo>
                    <a:pt x="191" y="8"/>
                    <a:pt x="191" y="8"/>
                    <a:pt x="191" y="8"/>
                  </a:cubicBezTo>
                  <a:cubicBezTo>
                    <a:pt x="192" y="9"/>
                    <a:pt x="192" y="9"/>
                    <a:pt x="198" y="11"/>
                  </a:cubicBezTo>
                  <a:cubicBezTo>
                    <a:pt x="197" y="12"/>
                    <a:pt x="197" y="12"/>
                    <a:pt x="196" y="13"/>
                  </a:cubicBezTo>
                  <a:cubicBezTo>
                    <a:pt x="196" y="13"/>
                    <a:pt x="195" y="13"/>
                    <a:pt x="195" y="14"/>
                  </a:cubicBez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ubicBezTo>
                    <a:pt x="195" y="15"/>
                    <a:pt x="195" y="15"/>
                    <a:pt x="195" y="16"/>
                  </a:cubicBezTo>
                  <a:cubicBezTo>
                    <a:pt x="195" y="17"/>
                    <a:pt x="194" y="17"/>
                    <a:pt x="193" y="19"/>
                  </a:cubicBezTo>
                  <a:cubicBezTo>
                    <a:pt x="193" y="19"/>
                    <a:pt x="193" y="19"/>
                    <a:pt x="193" y="19"/>
                  </a:cubicBezTo>
                  <a:cubicBezTo>
                    <a:pt x="192" y="18"/>
                    <a:pt x="192" y="18"/>
                    <a:pt x="192" y="18"/>
                  </a:cubicBezTo>
                  <a:cubicBezTo>
                    <a:pt x="192" y="18"/>
                    <a:pt x="191" y="18"/>
                    <a:pt x="191" y="18"/>
                  </a:cubicBezTo>
                  <a:cubicBezTo>
                    <a:pt x="191" y="18"/>
                    <a:pt x="191" y="18"/>
                    <a:pt x="191" y="18"/>
                  </a:cubicBezTo>
                  <a:cubicBezTo>
                    <a:pt x="191" y="17"/>
                    <a:pt x="191" y="17"/>
                    <a:pt x="191" y="17"/>
                  </a:cubicBezTo>
                  <a:cubicBezTo>
                    <a:pt x="191" y="17"/>
                    <a:pt x="191" y="17"/>
                    <a:pt x="191" y="17"/>
                  </a:cubicBezTo>
                  <a:cubicBezTo>
                    <a:pt x="190" y="16"/>
                    <a:pt x="189" y="16"/>
                    <a:pt x="188" y="16"/>
                  </a:cubicBezTo>
                  <a:cubicBezTo>
                    <a:pt x="187" y="16"/>
                    <a:pt x="187" y="16"/>
                    <a:pt x="186" y="16"/>
                  </a:cubicBezTo>
                  <a:cubicBezTo>
                    <a:pt x="185" y="15"/>
                    <a:pt x="185" y="15"/>
                    <a:pt x="185" y="15"/>
                  </a:cubicBezTo>
                  <a:cubicBezTo>
                    <a:pt x="185" y="15"/>
                    <a:pt x="184" y="15"/>
                    <a:pt x="184" y="15"/>
                  </a:cubicBezTo>
                  <a:cubicBezTo>
                    <a:pt x="184" y="15"/>
                    <a:pt x="183" y="14"/>
                    <a:pt x="182" y="14"/>
                  </a:cubicBezTo>
                  <a:cubicBezTo>
                    <a:pt x="181" y="14"/>
                    <a:pt x="181" y="14"/>
                    <a:pt x="181" y="14"/>
                  </a:cubicBezTo>
                  <a:cubicBezTo>
                    <a:pt x="181" y="14"/>
                    <a:pt x="177" y="13"/>
                    <a:pt x="176" y="13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5" y="12"/>
                    <a:pt x="175" y="12"/>
                    <a:pt x="175" y="12"/>
                  </a:cubicBezTo>
                  <a:cubicBezTo>
                    <a:pt x="174" y="12"/>
                    <a:pt x="174" y="12"/>
                    <a:pt x="173" y="12"/>
                  </a:cubicBezTo>
                  <a:cubicBezTo>
                    <a:pt x="173" y="12"/>
                    <a:pt x="173" y="12"/>
                    <a:pt x="173" y="12"/>
                  </a:cubicBezTo>
                  <a:cubicBezTo>
                    <a:pt x="173" y="12"/>
                    <a:pt x="173" y="12"/>
                    <a:pt x="173" y="12"/>
                  </a:cubicBezTo>
                  <a:cubicBezTo>
                    <a:pt x="173" y="12"/>
                    <a:pt x="173" y="12"/>
                    <a:pt x="173" y="12"/>
                  </a:cubicBezTo>
                  <a:cubicBezTo>
                    <a:pt x="172" y="11"/>
                    <a:pt x="172" y="11"/>
                    <a:pt x="172" y="11"/>
                  </a:cubicBezTo>
                  <a:cubicBezTo>
                    <a:pt x="172" y="11"/>
                    <a:pt x="172" y="11"/>
                    <a:pt x="172" y="11"/>
                  </a:cubicBezTo>
                  <a:cubicBezTo>
                    <a:pt x="172" y="11"/>
                    <a:pt x="172" y="11"/>
                    <a:pt x="172" y="11"/>
                  </a:cubicBezTo>
                  <a:cubicBezTo>
                    <a:pt x="172" y="11"/>
                    <a:pt x="171" y="11"/>
                    <a:pt x="170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69" y="13"/>
                    <a:pt x="169" y="13"/>
                    <a:pt x="169" y="13"/>
                  </a:cubicBezTo>
                  <a:cubicBezTo>
                    <a:pt x="168" y="13"/>
                    <a:pt x="168" y="13"/>
                    <a:pt x="168" y="13"/>
                  </a:cubicBezTo>
                  <a:cubicBezTo>
                    <a:pt x="168" y="13"/>
                    <a:pt x="168" y="13"/>
                    <a:pt x="168" y="13"/>
                  </a:cubicBezTo>
                  <a:cubicBezTo>
                    <a:pt x="168" y="13"/>
                    <a:pt x="168" y="13"/>
                    <a:pt x="168" y="13"/>
                  </a:cubicBezTo>
                  <a:cubicBezTo>
                    <a:pt x="169" y="14"/>
                    <a:pt x="169" y="14"/>
                    <a:pt x="169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9" y="15"/>
                    <a:pt x="169" y="15"/>
                    <a:pt x="169" y="15"/>
                  </a:cubicBezTo>
                  <a:cubicBezTo>
                    <a:pt x="170" y="15"/>
                    <a:pt x="170" y="15"/>
                    <a:pt x="171" y="15"/>
                  </a:cubicBezTo>
                  <a:cubicBezTo>
                    <a:pt x="171" y="16"/>
                    <a:pt x="171" y="16"/>
                    <a:pt x="171" y="16"/>
                  </a:cubicBezTo>
                  <a:cubicBezTo>
                    <a:pt x="172" y="16"/>
                    <a:pt x="172" y="16"/>
                    <a:pt x="172" y="16"/>
                  </a:cubicBezTo>
                  <a:cubicBezTo>
                    <a:pt x="173" y="16"/>
                    <a:pt x="173" y="16"/>
                    <a:pt x="173" y="16"/>
                  </a:cubicBezTo>
                  <a:cubicBezTo>
                    <a:pt x="173" y="17"/>
                    <a:pt x="173" y="17"/>
                    <a:pt x="173" y="17"/>
                  </a:cubicBezTo>
                  <a:cubicBezTo>
                    <a:pt x="172" y="16"/>
                    <a:pt x="170" y="16"/>
                    <a:pt x="169" y="17"/>
                  </a:cubicBezTo>
                  <a:cubicBezTo>
                    <a:pt x="169" y="17"/>
                    <a:pt x="169" y="17"/>
                    <a:pt x="169" y="17"/>
                  </a:cubicBezTo>
                  <a:cubicBezTo>
                    <a:pt x="168" y="17"/>
                    <a:pt x="168" y="18"/>
                    <a:pt x="168" y="18"/>
                  </a:cubicBezTo>
                  <a:cubicBezTo>
                    <a:pt x="168" y="18"/>
                    <a:pt x="168" y="18"/>
                    <a:pt x="168" y="18"/>
                  </a:cubicBezTo>
                  <a:cubicBezTo>
                    <a:pt x="168" y="19"/>
                    <a:pt x="168" y="19"/>
                    <a:pt x="168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6" y="19"/>
                    <a:pt x="166" y="20"/>
                  </a:cubicBezTo>
                  <a:cubicBezTo>
                    <a:pt x="166" y="20"/>
                    <a:pt x="166" y="20"/>
                    <a:pt x="166" y="20"/>
                  </a:cubicBezTo>
                  <a:cubicBezTo>
                    <a:pt x="166" y="20"/>
                    <a:pt x="166" y="20"/>
                    <a:pt x="166" y="20"/>
                  </a:cubicBezTo>
                  <a:cubicBezTo>
                    <a:pt x="166" y="21"/>
                    <a:pt x="167" y="21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7" y="23"/>
                    <a:pt x="167" y="23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67" y="24"/>
                    <a:pt x="167" y="24"/>
                    <a:pt x="167" y="24"/>
                  </a:cubicBezTo>
                  <a:cubicBezTo>
                    <a:pt x="168" y="24"/>
                    <a:pt x="168" y="24"/>
                    <a:pt x="168" y="24"/>
                  </a:cubicBezTo>
                  <a:cubicBezTo>
                    <a:pt x="169" y="24"/>
                    <a:pt x="170" y="25"/>
                    <a:pt x="171" y="25"/>
                  </a:cubicBezTo>
                  <a:cubicBezTo>
                    <a:pt x="171" y="25"/>
                    <a:pt x="171" y="24"/>
                    <a:pt x="173" y="23"/>
                  </a:cubicBezTo>
                  <a:cubicBezTo>
                    <a:pt x="173" y="23"/>
                    <a:pt x="174" y="22"/>
                    <a:pt x="175" y="22"/>
                  </a:cubicBezTo>
                  <a:cubicBezTo>
                    <a:pt x="176" y="21"/>
                    <a:pt x="176" y="21"/>
                    <a:pt x="176" y="21"/>
                  </a:cubicBezTo>
                  <a:cubicBezTo>
                    <a:pt x="176" y="21"/>
                    <a:pt x="176" y="21"/>
                    <a:pt x="176" y="21"/>
                  </a:cubicBezTo>
                  <a:cubicBezTo>
                    <a:pt x="176" y="21"/>
                    <a:pt x="176" y="21"/>
                    <a:pt x="176" y="21"/>
                  </a:cubicBezTo>
                  <a:cubicBezTo>
                    <a:pt x="176" y="20"/>
                    <a:pt x="175" y="19"/>
                    <a:pt x="174" y="19"/>
                  </a:cubicBezTo>
                  <a:cubicBezTo>
                    <a:pt x="175" y="18"/>
                    <a:pt x="175" y="18"/>
                    <a:pt x="175" y="18"/>
                  </a:cubicBezTo>
                  <a:cubicBezTo>
                    <a:pt x="175" y="17"/>
                    <a:pt x="175" y="17"/>
                    <a:pt x="175" y="17"/>
                  </a:cubicBezTo>
                  <a:cubicBezTo>
                    <a:pt x="175" y="17"/>
                    <a:pt x="174" y="17"/>
                    <a:pt x="174" y="17"/>
                  </a:cubicBezTo>
                  <a:cubicBezTo>
                    <a:pt x="175" y="17"/>
                    <a:pt x="176" y="16"/>
                    <a:pt x="177" y="16"/>
                  </a:cubicBezTo>
                  <a:cubicBezTo>
                    <a:pt x="177" y="17"/>
                    <a:pt x="178" y="17"/>
                    <a:pt x="178" y="17"/>
                  </a:cubicBezTo>
                  <a:cubicBezTo>
                    <a:pt x="179" y="17"/>
                    <a:pt x="179" y="17"/>
                    <a:pt x="179" y="17"/>
                  </a:cubicBezTo>
                  <a:cubicBezTo>
                    <a:pt x="179" y="18"/>
                    <a:pt x="179" y="18"/>
                    <a:pt x="179" y="18"/>
                  </a:cubicBezTo>
                  <a:cubicBezTo>
                    <a:pt x="178" y="18"/>
                    <a:pt x="178" y="18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78" y="19"/>
                    <a:pt x="178" y="19"/>
                    <a:pt x="178" y="19"/>
                  </a:cubicBezTo>
                  <a:cubicBezTo>
                    <a:pt x="178" y="20"/>
                    <a:pt x="178" y="20"/>
                    <a:pt x="179" y="20"/>
                  </a:cubicBezTo>
                  <a:cubicBezTo>
                    <a:pt x="179" y="20"/>
                    <a:pt x="179" y="20"/>
                    <a:pt x="179" y="20"/>
                  </a:cubicBezTo>
                  <a:cubicBezTo>
                    <a:pt x="179" y="20"/>
                    <a:pt x="178" y="20"/>
                    <a:pt x="178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9" y="22"/>
                    <a:pt x="180" y="21"/>
                    <a:pt x="181" y="21"/>
                  </a:cubicBezTo>
                  <a:cubicBezTo>
                    <a:pt x="181" y="21"/>
                    <a:pt x="181" y="21"/>
                    <a:pt x="181" y="21"/>
                  </a:cubicBezTo>
                  <a:cubicBezTo>
                    <a:pt x="180" y="22"/>
                    <a:pt x="180" y="23"/>
                    <a:pt x="180" y="23"/>
                  </a:cubicBezTo>
                  <a:cubicBezTo>
                    <a:pt x="180" y="24"/>
                    <a:pt x="180" y="24"/>
                    <a:pt x="180" y="24"/>
                  </a:cubicBezTo>
                  <a:cubicBezTo>
                    <a:pt x="180" y="24"/>
                    <a:pt x="180" y="24"/>
                    <a:pt x="180" y="24"/>
                  </a:cubicBezTo>
                  <a:cubicBezTo>
                    <a:pt x="180" y="24"/>
                    <a:pt x="180" y="24"/>
                    <a:pt x="180" y="24"/>
                  </a:cubicBezTo>
                  <a:cubicBezTo>
                    <a:pt x="181" y="24"/>
                    <a:pt x="182" y="24"/>
                    <a:pt x="182" y="24"/>
                  </a:cubicBezTo>
                  <a:cubicBezTo>
                    <a:pt x="183" y="24"/>
                    <a:pt x="183" y="24"/>
                    <a:pt x="184" y="23"/>
                  </a:cubicBezTo>
                  <a:cubicBezTo>
                    <a:pt x="184" y="23"/>
                    <a:pt x="184" y="23"/>
                    <a:pt x="185" y="22"/>
                  </a:cubicBezTo>
                  <a:cubicBezTo>
                    <a:pt x="185" y="22"/>
                    <a:pt x="187" y="22"/>
                    <a:pt x="188" y="21"/>
                  </a:cubicBezTo>
                  <a:cubicBezTo>
                    <a:pt x="188" y="21"/>
                    <a:pt x="191" y="20"/>
                    <a:pt x="192" y="19"/>
                  </a:cubicBezTo>
                  <a:cubicBezTo>
                    <a:pt x="192" y="20"/>
                    <a:pt x="190" y="21"/>
                    <a:pt x="188" y="23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9" y="24"/>
                    <a:pt x="189" y="24"/>
                    <a:pt x="189" y="24"/>
                  </a:cubicBezTo>
                  <a:cubicBezTo>
                    <a:pt x="188" y="25"/>
                    <a:pt x="187" y="25"/>
                    <a:pt x="186" y="25"/>
                  </a:cubicBezTo>
                  <a:cubicBezTo>
                    <a:pt x="185" y="25"/>
                    <a:pt x="184" y="25"/>
                    <a:pt x="184" y="26"/>
                  </a:cubicBezTo>
                  <a:cubicBezTo>
                    <a:pt x="183" y="26"/>
                    <a:pt x="183" y="26"/>
                    <a:pt x="183" y="26"/>
                  </a:cubicBezTo>
                  <a:cubicBezTo>
                    <a:pt x="184" y="26"/>
                    <a:pt x="184" y="26"/>
                    <a:pt x="184" y="26"/>
                  </a:cubicBezTo>
                  <a:cubicBezTo>
                    <a:pt x="184" y="28"/>
                    <a:pt x="185" y="28"/>
                    <a:pt x="189" y="28"/>
                  </a:cubicBezTo>
                  <a:cubicBezTo>
                    <a:pt x="196" y="28"/>
                    <a:pt x="198" y="32"/>
                    <a:pt x="199" y="36"/>
                  </a:cubicBezTo>
                  <a:cubicBezTo>
                    <a:pt x="197" y="36"/>
                    <a:pt x="195" y="37"/>
                    <a:pt x="192" y="37"/>
                  </a:cubicBezTo>
                  <a:cubicBezTo>
                    <a:pt x="190" y="38"/>
                    <a:pt x="187" y="39"/>
                    <a:pt x="184" y="39"/>
                  </a:cubicBezTo>
                  <a:cubicBezTo>
                    <a:pt x="184" y="39"/>
                    <a:pt x="184" y="39"/>
                    <a:pt x="184" y="39"/>
                  </a:cubicBezTo>
                  <a:cubicBezTo>
                    <a:pt x="183" y="39"/>
                    <a:pt x="183" y="39"/>
                    <a:pt x="183" y="39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2" y="41"/>
                    <a:pt x="182" y="42"/>
                    <a:pt x="181" y="42"/>
                  </a:cubicBezTo>
                  <a:cubicBezTo>
                    <a:pt x="181" y="42"/>
                    <a:pt x="181" y="42"/>
                    <a:pt x="181" y="42"/>
                  </a:cubicBezTo>
                  <a:cubicBezTo>
                    <a:pt x="181" y="43"/>
                    <a:pt x="181" y="43"/>
                    <a:pt x="181" y="43"/>
                  </a:cubicBezTo>
                  <a:cubicBezTo>
                    <a:pt x="184" y="46"/>
                    <a:pt x="186" y="50"/>
                    <a:pt x="186" y="53"/>
                  </a:cubicBezTo>
                  <a:cubicBezTo>
                    <a:pt x="186" y="54"/>
                    <a:pt x="186" y="54"/>
                    <a:pt x="186" y="54"/>
                  </a:cubicBezTo>
                  <a:cubicBezTo>
                    <a:pt x="185" y="55"/>
                    <a:pt x="185" y="55"/>
                    <a:pt x="185" y="55"/>
                  </a:cubicBezTo>
                  <a:cubicBezTo>
                    <a:pt x="186" y="55"/>
                    <a:pt x="186" y="55"/>
                    <a:pt x="186" y="55"/>
                  </a:cubicBezTo>
                  <a:cubicBezTo>
                    <a:pt x="187" y="55"/>
                    <a:pt x="188" y="56"/>
                    <a:pt x="190" y="59"/>
                  </a:cubicBezTo>
                  <a:cubicBezTo>
                    <a:pt x="190" y="59"/>
                    <a:pt x="190" y="59"/>
                    <a:pt x="190" y="59"/>
                  </a:cubicBezTo>
                  <a:cubicBezTo>
                    <a:pt x="190" y="59"/>
                    <a:pt x="190" y="59"/>
                    <a:pt x="190" y="59"/>
                  </a:cubicBezTo>
                  <a:cubicBezTo>
                    <a:pt x="203" y="60"/>
                    <a:pt x="208" y="60"/>
                    <a:pt x="214" y="51"/>
                  </a:cubicBezTo>
                  <a:cubicBezTo>
                    <a:pt x="214" y="51"/>
                    <a:pt x="214" y="51"/>
                    <a:pt x="214" y="51"/>
                  </a:cubicBezTo>
                  <a:cubicBezTo>
                    <a:pt x="214" y="51"/>
                    <a:pt x="214" y="51"/>
                    <a:pt x="214" y="51"/>
                  </a:cubicBezTo>
                  <a:cubicBezTo>
                    <a:pt x="214" y="50"/>
                    <a:pt x="213" y="50"/>
                    <a:pt x="213" y="49"/>
                  </a:cubicBezTo>
                  <a:cubicBezTo>
                    <a:pt x="213" y="49"/>
                    <a:pt x="214" y="48"/>
                    <a:pt x="214" y="47"/>
                  </a:cubicBezTo>
                  <a:cubicBezTo>
                    <a:pt x="214" y="47"/>
                    <a:pt x="214" y="47"/>
                    <a:pt x="214" y="47"/>
                  </a:cubicBezTo>
                  <a:cubicBezTo>
                    <a:pt x="214" y="47"/>
                    <a:pt x="214" y="47"/>
                    <a:pt x="214" y="47"/>
                  </a:cubicBezTo>
                  <a:cubicBezTo>
                    <a:pt x="213" y="46"/>
                    <a:pt x="213" y="45"/>
                    <a:pt x="213" y="44"/>
                  </a:cubicBezTo>
                  <a:cubicBezTo>
                    <a:pt x="213" y="43"/>
                    <a:pt x="213" y="42"/>
                    <a:pt x="214" y="40"/>
                  </a:cubicBezTo>
                  <a:cubicBezTo>
                    <a:pt x="214" y="39"/>
                    <a:pt x="215" y="38"/>
                    <a:pt x="215" y="36"/>
                  </a:cubicBezTo>
                  <a:cubicBezTo>
                    <a:pt x="215" y="35"/>
                    <a:pt x="214" y="34"/>
                    <a:pt x="214" y="34"/>
                  </a:cubicBezTo>
                  <a:cubicBezTo>
                    <a:pt x="214" y="31"/>
                    <a:pt x="216" y="31"/>
                    <a:pt x="218" y="31"/>
                  </a:cubicBezTo>
                  <a:cubicBezTo>
                    <a:pt x="219" y="31"/>
                    <a:pt x="221" y="31"/>
                    <a:pt x="222" y="31"/>
                  </a:cubicBezTo>
                  <a:cubicBezTo>
                    <a:pt x="222" y="31"/>
                    <a:pt x="222" y="31"/>
                    <a:pt x="222" y="31"/>
                  </a:cubicBezTo>
                  <a:cubicBezTo>
                    <a:pt x="222" y="30"/>
                    <a:pt x="222" y="30"/>
                    <a:pt x="222" y="30"/>
                  </a:cubicBezTo>
                  <a:cubicBezTo>
                    <a:pt x="223" y="29"/>
                    <a:pt x="223" y="29"/>
                    <a:pt x="224" y="27"/>
                  </a:cubicBezTo>
                  <a:cubicBezTo>
                    <a:pt x="225" y="28"/>
                    <a:pt x="250" y="31"/>
                    <a:pt x="255" y="37"/>
                  </a:cubicBezTo>
                  <a:cubicBezTo>
                    <a:pt x="254" y="38"/>
                    <a:pt x="252" y="38"/>
                    <a:pt x="251" y="38"/>
                  </a:cubicBezTo>
                  <a:cubicBezTo>
                    <a:pt x="250" y="39"/>
                    <a:pt x="249" y="39"/>
                    <a:pt x="248" y="39"/>
                  </a:cubicBezTo>
                  <a:cubicBezTo>
                    <a:pt x="248" y="39"/>
                    <a:pt x="248" y="39"/>
                    <a:pt x="248" y="39"/>
                  </a:cubicBezTo>
                  <a:cubicBezTo>
                    <a:pt x="248" y="41"/>
                    <a:pt x="248" y="41"/>
                    <a:pt x="248" y="41"/>
                  </a:cubicBezTo>
                  <a:cubicBezTo>
                    <a:pt x="249" y="41"/>
                    <a:pt x="249" y="41"/>
                    <a:pt x="249" y="41"/>
                  </a:cubicBezTo>
                  <a:cubicBezTo>
                    <a:pt x="251" y="42"/>
                    <a:pt x="258" y="42"/>
                    <a:pt x="258" y="42"/>
                  </a:cubicBezTo>
                  <a:cubicBezTo>
                    <a:pt x="259" y="42"/>
                    <a:pt x="259" y="42"/>
                    <a:pt x="259" y="42"/>
                  </a:cubicBezTo>
                  <a:cubicBezTo>
                    <a:pt x="259" y="41"/>
                    <a:pt x="259" y="41"/>
                    <a:pt x="259" y="41"/>
                  </a:cubicBezTo>
                  <a:cubicBezTo>
                    <a:pt x="257" y="39"/>
                    <a:pt x="257" y="39"/>
                    <a:pt x="257" y="39"/>
                  </a:cubicBezTo>
                  <a:cubicBezTo>
                    <a:pt x="257" y="39"/>
                    <a:pt x="257" y="39"/>
                    <a:pt x="257" y="39"/>
                  </a:cubicBezTo>
                  <a:cubicBezTo>
                    <a:pt x="257" y="38"/>
                    <a:pt x="257" y="37"/>
                    <a:pt x="254" y="32"/>
                  </a:cubicBezTo>
                  <a:cubicBezTo>
                    <a:pt x="255" y="32"/>
                    <a:pt x="256" y="32"/>
                    <a:pt x="256" y="32"/>
                  </a:cubicBezTo>
                  <a:cubicBezTo>
                    <a:pt x="259" y="33"/>
                    <a:pt x="259" y="33"/>
                    <a:pt x="259" y="33"/>
                  </a:cubicBezTo>
                  <a:cubicBezTo>
                    <a:pt x="258" y="32"/>
                    <a:pt x="258" y="32"/>
                    <a:pt x="258" y="32"/>
                  </a:cubicBezTo>
                  <a:cubicBezTo>
                    <a:pt x="256" y="29"/>
                    <a:pt x="249" y="28"/>
                    <a:pt x="244" y="28"/>
                  </a:cubicBezTo>
                  <a:cubicBezTo>
                    <a:pt x="239" y="28"/>
                    <a:pt x="231" y="24"/>
                    <a:pt x="230" y="23"/>
                  </a:cubicBezTo>
                  <a:cubicBezTo>
                    <a:pt x="230" y="23"/>
                    <a:pt x="231" y="23"/>
                    <a:pt x="231" y="22"/>
                  </a:cubicBezTo>
                  <a:cubicBezTo>
                    <a:pt x="231" y="22"/>
                    <a:pt x="231" y="22"/>
                    <a:pt x="231" y="22"/>
                  </a:cubicBezTo>
                  <a:cubicBezTo>
                    <a:pt x="235" y="24"/>
                    <a:pt x="239" y="24"/>
                    <a:pt x="242" y="25"/>
                  </a:cubicBezTo>
                  <a:cubicBezTo>
                    <a:pt x="246" y="25"/>
                    <a:pt x="250" y="26"/>
                    <a:pt x="253" y="27"/>
                  </a:cubicBezTo>
                  <a:cubicBezTo>
                    <a:pt x="257" y="29"/>
                    <a:pt x="261" y="31"/>
                    <a:pt x="264" y="33"/>
                  </a:cubicBezTo>
                  <a:cubicBezTo>
                    <a:pt x="268" y="35"/>
                    <a:pt x="272" y="38"/>
                    <a:pt x="276" y="39"/>
                  </a:cubicBezTo>
                  <a:cubicBezTo>
                    <a:pt x="277" y="39"/>
                    <a:pt x="278" y="39"/>
                    <a:pt x="279" y="39"/>
                  </a:cubicBezTo>
                  <a:cubicBezTo>
                    <a:pt x="279" y="39"/>
                    <a:pt x="279" y="39"/>
                    <a:pt x="280" y="39"/>
                  </a:cubicBezTo>
                  <a:cubicBezTo>
                    <a:pt x="280" y="39"/>
                    <a:pt x="280" y="39"/>
                    <a:pt x="280" y="39"/>
                  </a:cubicBezTo>
                  <a:cubicBezTo>
                    <a:pt x="280" y="39"/>
                    <a:pt x="280" y="39"/>
                    <a:pt x="280" y="39"/>
                  </a:cubicBezTo>
                  <a:cubicBezTo>
                    <a:pt x="280" y="38"/>
                    <a:pt x="278" y="37"/>
                    <a:pt x="276" y="35"/>
                  </a:cubicBezTo>
                  <a:cubicBezTo>
                    <a:pt x="276" y="35"/>
                    <a:pt x="276" y="35"/>
                    <a:pt x="277" y="35"/>
                  </a:cubicBezTo>
                  <a:cubicBezTo>
                    <a:pt x="277" y="35"/>
                    <a:pt x="277" y="35"/>
                    <a:pt x="277" y="35"/>
                  </a:cubicBezTo>
                  <a:cubicBezTo>
                    <a:pt x="277" y="35"/>
                    <a:pt x="277" y="35"/>
                    <a:pt x="277" y="35"/>
                  </a:cubicBezTo>
                  <a:cubicBezTo>
                    <a:pt x="277" y="35"/>
                    <a:pt x="277" y="35"/>
                    <a:pt x="269" y="29"/>
                  </a:cubicBezTo>
                  <a:cubicBezTo>
                    <a:pt x="269" y="29"/>
                    <a:pt x="269" y="28"/>
                    <a:pt x="269" y="28"/>
                  </a:cubicBezTo>
                  <a:cubicBezTo>
                    <a:pt x="270" y="28"/>
                    <a:pt x="271" y="28"/>
                    <a:pt x="272" y="28"/>
                  </a:cubicBezTo>
                  <a:cubicBezTo>
                    <a:pt x="273" y="28"/>
                    <a:pt x="274" y="28"/>
                    <a:pt x="274" y="28"/>
                  </a:cubicBezTo>
                  <a:cubicBezTo>
                    <a:pt x="275" y="29"/>
                    <a:pt x="275" y="30"/>
                    <a:pt x="281" y="32"/>
                  </a:cubicBezTo>
                  <a:cubicBezTo>
                    <a:pt x="281" y="33"/>
                    <a:pt x="281" y="33"/>
                    <a:pt x="281" y="33"/>
                  </a:cubicBezTo>
                  <a:cubicBezTo>
                    <a:pt x="281" y="33"/>
                    <a:pt x="281" y="33"/>
                    <a:pt x="281" y="33"/>
                  </a:cubicBezTo>
                  <a:cubicBezTo>
                    <a:pt x="292" y="38"/>
                    <a:pt x="292" y="38"/>
                    <a:pt x="296" y="37"/>
                  </a:cubicBezTo>
                  <a:cubicBezTo>
                    <a:pt x="297" y="37"/>
                    <a:pt x="297" y="37"/>
                    <a:pt x="297" y="37"/>
                  </a:cubicBezTo>
                  <a:cubicBezTo>
                    <a:pt x="297" y="36"/>
                    <a:pt x="297" y="36"/>
                    <a:pt x="297" y="36"/>
                  </a:cubicBezTo>
                  <a:cubicBezTo>
                    <a:pt x="298" y="36"/>
                    <a:pt x="300" y="37"/>
                    <a:pt x="301" y="37"/>
                  </a:cubicBezTo>
                  <a:cubicBezTo>
                    <a:pt x="302" y="38"/>
                    <a:pt x="303" y="38"/>
                    <a:pt x="304" y="38"/>
                  </a:cubicBezTo>
                  <a:cubicBezTo>
                    <a:pt x="304" y="38"/>
                    <a:pt x="304" y="38"/>
                    <a:pt x="304" y="38"/>
                  </a:cubicBezTo>
                  <a:cubicBezTo>
                    <a:pt x="304" y="37"/>
                    <a:pt x="304" y="37"/>
                    <a:pt x="304" y="37"/>
                  </a:cubicBezTo>
                  <a:cubicBezTo>
                    <a:pt x="304" y="36"/>
                    <a:pt x="304" y="36"/>
                    <a:pt x="304" y="36"/>
                  </a:cubicBezTo>
                  <a:cubicBezTo>
                    <a:pt x="308" y="36"/>
                    <a:pt x="312" y="40"/>
                    <a:pt x="314" y="43"/>
                  </a:cubicBezTo>
                  <a:cubicBezTo>
                    <a:pt x="314" y="43"/>
                    <a:pt x="314" y="43"/>
                    <a:pt x="314" y="43"/>
                  </a:cubicBezTo>
                  <a:cubicBezTo>
                    <a:pt x="314" y="43"/>
                    <a:pt x="314" y="43"/>
                    <a:pt x="314" y="43"/>
                  </a:cubicBezTo>
                  <a:cubicBezTo>
                    <a:pt x="315" y="43"/>
                    <a:pt x="315" y="43"/>
                    <a:pt x="315" y="43"/>
                  </a:cubicBezTo>
                  <a:cubicBezTo>
                    <a:pt x="315" y="44"/>
                    <a:pt x="316" y="45"/>
                    <a:pt x="317" y="47"/>
                  </a:cubicBezTo>
                  <a:cubicBezTo>
                    <a:pt x="318" y="48"/>
                    <a:pt x="320" y="49"/>
                    <a:pt x="321" y="51"/>
                  </a:cubicBezTo>
                  <a:cubicBezTo>
                    <a:pt x="320" y="51"/>
                    <a:pt x="320" y="51"/>
                    <a:pt x="320" y="51"/>
                  </a:cubicBezTo>
                  <a:cubicBezTo>
                    <a:pt x="319" y="51"/>
                    <a:pt x="318" y="51"/>
                    <a:pt x="317" y="51"/>
                  </a:cubicBezTo>
                  <a:cubicBezTo>
                    <a:pt x="315" y="50"/>
                    <a:pt x="314" y="50"/>
                    <a:pt x="313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1"/>
                    <a:pt x="312" y="52"/>
                    <a:pt x="312" y="53"/>
                  </a:cubicBezTo>
                  <a:cubicBezTo>
                    <a:pt x="311" y="53"/>
                    <a:pt x="311" y="53"/>
                    <a:pt x="311" y="53"/>
                  </a:cubicBezTo>
                  <a:cubicBezTo>
                    <a:pt x="290" y="48"/>
                    <a:pt x="286" y="49"/>
                    <a:pt x="284" y="50"/>
                  </a:cubicBezTo>
                  <a:cubicBezTo>
                    <a:pt x="284" y="50"/>
                    <a:pt x="284" y="51"/>
                    <a:pt x="284" y="51"/>
                  </a:cubicBezTo>
                  <a:cubicBezTo>
                    <a:pt x="284" y="52"/>
                    <a:pt x="284" y="53"/>
                    <a:pt x="284" y="53"/>
                  </a:cubicBezTo>
                  <a:cubicBezTo>
                    <a:pt x="285" y="54"/>
                    <a:pt x="286" y="55"/>
                    <a:pt x="286" y="56"/>
                  </a:cubicBezTo>
                  <a:cubicBezTo>
                    <a:pt x="287" y="56"/>
                    <a:pt x="287" y="56"/>
                    <a:pt x="288" y="57"/>
                  </a:cubicBezTo>
                  <a:cubicBezTo>
                    <a:pt x="287" y="58"/>
                    <a:pt x="287" y="58"/>
                    <a:pt x="287" y="58"/>
                  </a:cubicBezTo>
                  <a:cubicBezTo>
                    <a:pt x="285" y="58"/>
                    <a:pt x="255" y="53"/>
                    <a:pt x="254" y="53"/>
                  </a:cubicBezTo>
                  <a:cubicBezTo>
                    <a:pt x="254" y="53"/>
                    <a:pt x="254" y="53"/>
                    <a:pt x="254" y="53"/>
                  </a:cubicBezTo>
                  <a:cubicBezTo>
                    <a:pt x="252" y="52"/>
                    <a:pt x="252" y="51"/>
                    <a:pt x="252" y="50"/>
                  </a:cubicBezTo>
                  <a:cubicBezTo>
                    <a:pt x="252" y="49"/>
                    <a:pt x="252" y="49"/>
                    <a:pt x="252" y="48"/>
                  </a:cubicBezTo>
                  <a:cubicBezTo>
                    <a:pt x="252" y="47"/>
                    <a:pt x="250" y="47"/>
                    <a:pt x="249" y="46"/>
                  </a:cubicBezTo>
                  <a:cubicBezTo>
                    <a:pt x="249" y="46"/>
                    <a:pt x="249" y="46"/>
                    <a:pt x="249" y="46"/>
                  </a:cubicBezTo>
                  <a:cubicBezTo>
                    <a:pt x="249" y="44"/>
                    <a:pt x="248" y="44"/>
                    <a:pt x="247" y="43"/>
                  </a:cubicBezTo>
                  <a:cubicBezTo>
                    <a:pt x="247" y="43"/>
                    <a:pt x="247" y="43"/>
                    <a:pt x="247" y="43"/>
                  </a:cubicBezTo>
                  <a:cubicBezTo>
                    <a:pt x="247" y="43"/>
                    <a:pt x="247" y="43"/>
                    <a:pt x="247" y="43"/>
                  </a:cubicBezTo>
                  <a:cubicBezTo>
                    <a:pt x="246" y="44"/>
                    <a:pt x="245" y="44"/>
                    <a:pt x="244" y="43"/>
                  </a:cubicBezTo>
                  <a:cubicBezTo>
                    <a:pt x="244" y="43"/>
                    <a:pt x="243" y="43"/>
                    <a:pt x="242" y="43"/>
                  </a:cubicBezTo>
                  <a:cubicBezTo>
                    <a:pt x="242" y="43"/>
                    <a:pt x="242" y="43"/>
                    <a:pt x="242" y="43"/>
                  </a:cubicBezTo>
                  <a:cubicBezTo>
                    <a:pt x="242" y="43"/>
                    <a:pt x="242" y="43"/>
                    <a:pt x="242" y="43"/>
                  </a:cubicBezTo>
                  <a:cubicBezTo>
                    <a:pt x="242" y="43"/>
                    <a:pt x="242" y="43"/>
                    <a:pt x="242" y="43"/>
                  </a:cubicBezTo>
                  <a:cubicBezTo>
                    <a:pt x="240" y="45"/>
                    <a:pt x="240" y="45"/>
                    <a:pt x="238" y="45"/>
                  </a:cubicBezTo>
                  <a:cubicBezTo>
                    <a:pt x="234" y="46"/>
                    <a:pt x="233" y="46"/>
                    <a:pt x="232" y="47"/>
                  </a:cubicBezTo>
                  <a:cubicBezTo>
                    <a:pt x="230" y="47"/>
                    <a:pt x="223" y="49"/>
                    <a:pt x="219" y="52"/>
                  </a:cubicBezTo>
                  <a:cubicBezTo>
                    <a:pt x="218" y="53"/>
                    <a:pt x="217" y="54"/>
                    <a:pt x="217" y="55"/>
                  </a:cubicBezTo>
                  <a:cubicBezTo>
                    <a:pt x="216" y="55"/>
                    <a:pt x="216" y="56"/>
                    <a:pt x="215" y="57"/>
                  </a:cubicBezTo>
                  <a:cubicBezTo>
                    <a:pt x="214" y="57"/>
                    <a:pt x="214" y="58"/>
                    <a:pt x="213" y="59"/>
                  </a:cubicBezTo>
                  <a:cubicBezTo>
                    <a:pt x="212" y="59"/>
                    <a:pt x="211" y="59"/>
                    <a:pt x="210" y="59"/>
                  </a:cubicBezTo>
                  <a:cubicBezTo>
                    <a:pt x="209" y="60"/>
                    <a:pt x="207" y="61"/>
                    <a:pt x="206" y="61"/>
                  </a:cubicBezTo>
                  <a:cubicBezTo>
                    <a:pt x="205" y="61"/>
                    <a:pt x="204" y="60"/>
                    <a:pt x="203" y="60"/>
                  </a:cubicBezTo>
                  <a:cubicBezTo>
                    <a:pt x="203" y="60"/>
                    <a:pt x="202" y="59"/>
                    <a:pt x="201" y="59"/>
                  </a:cubicBezTo>
                  <a:cubicBezTo>
                    <a:pt x="201" y="59"/>
                    <a:pt x="201" y="59"/>
                    <a:pt x="201" y="59"/>
                  </a:cubicBezTo>
                  <a:cubicBezTo>
                    <a:pt x="201" y="60"/>
                    <a:pt x="201" y="60"/>
                    <a:pt x="201" y="60"/>
                  </a:cubicBezTo>
                  <a:cubicBezTo>
                    <a:pt x="200" y="61"/>
                    <a:pt x="200" y="61"/>
                    <a:pt x="200" y="67"/>
                  </a:cubicBezTo>
                  <a:cubicBezTo>
                    <a:pt x="200" y="68"/>
                    <a:pt x="200" y="68"/>
                    <a:pt x="200" y="68"/>
                  </a:cubicBezTo>
                  <a:cubicBezTo>
                    <a:pt x="200" y="68"/>
                    <a:pt x="200" y="68"/>
                    <a:pt x="200" y="68"/>
                  </a:cubicBezTo>
                  <a:cubicBezTo>
                    <a:pt x="200" y="68"/>
                    <a:pt x="200" y="68"/>
                    <a:pt x="200" y="68"/>
                  </a:cubicBezTo>
                  <a:cubicBezTo>
                    <a:pt x="199" y="68"/>
                    <a:pt x="199" y="68"/>
                    <a:pt x="199" y="68"/>
                  </a:cubicBezTo>
                  <a:cubicBezTo>
                    <a:pt x="196" y="71"/>
                    <a:pt x="194" y="75"/>
                    <a:pt x="194" y="78"/>
                  </a:cubicBezTo>
                  <a:cubicBezTo>
                    <a:pt x="194" y="79"/>
                    <a:pt x="195" y="81"/>
                    <a:pt x="195" y="81"/>
                  </a:cubicBezTo>
                  <a:cubicBezTo>
                    <a:pt x="196" y="82"/>
                    <a:pt x="197" y="84"/>
                    <a:pt x="197" y="85"/>
                  </a:cubicBezTo>
                  <a:cubicBezTo>
                    <a:pt x="197" y="89"/>
                    <a:pt x="192" y="93"/>
                    <a:pt x="188" y="96"/>
                  </a:cubicBezTo>
                  <a:cubicBezTo>
                    <a:pt x="188" y="96"/>
                    <a:pt x="188" y="96"/>
                    <a:pt x="188" y="96"/>
                  </a:cubicBezTo>
                  <a:cubicBezTo>
                    <a:pt x="188" y="96"/>
                    <a:pt x="188" y="96"/>
                    <a:pt x="188" y="96"/>
                  </a:cubicBezTo>
                  <a:cubicBezTo>
                    <a:pt x="189" y="98"/>
                    <a:pt x="189" y="98"/>
                    <a:pt x="189" y="98"/>
                  </a:cubicBezTo>
                  <a:cubicBezTo>
                    <a:pt x="189" y="99"/>
                    <a:pt x="189" y="99"/>
                    <a:pt x="189" y="99"/>
                  </a:cubicBezTo>
                  <a:cubicBezTo>
                    <a:pt x="187" y="103"/>
                    <a:pt x="185" y="105"/>
                    <a:pt x="185" y="107"/>
                  </a:cubicBezTo>
                  <a:cubicBezTo>
                    <a:pt x="185" y="108"/>
                    <a:pt x="186" y="109"/>
                    <a:pt x="187" y="111"/>
                  </a:cubicBezTo>
                  <a:cubicBezTo>
                    <a:pt x="184" y="115"/>
                    <a:pt x="183" y="119"/>
                    <a:pt x="183" y="123"/>
                  </a:cubicBezTo>
                  <a:cubicBezTo>
                    <a:pt x="183" y="126"/>
                    <a:pt x="183" y="128"/>
                    <a:pt x="184" y="131"/>
                  </a:cubicBezTo>
                  <a:cubicBezTo>
                    <a:pt x="184" y="131"/>
                    <a:pt x="184" y="131"/>
                    <a:pt x="184" y="131"/>
                  </a:cubicBezTo>
                  <a:cubicBezTo>
                    <a:pt x="185" y="131"/>
                    <a:pt x="185" y="131"/>
                    <a:pt x="185" y="131"/>
                  </a:cubicBezTo>
                  <a:cubicBezTo>
                    <a:pt x="185" y="131"/>
                    <a:pt x="185" y="131"/>
                    <a:pt x="186" y="131"/>
                  </a:cubicBezTo>
                  <a:cubicBezTo>
                    <a:pt x="188" y="133"/>
                    <a:pt x="190" y="137"/>
                    <a:pt x="191" y="141"/>
                  </a:cubicBezTo>
                  <a:cubicBezTo>
                    <a:pt x="192" y="145"/>
                    <a:pt x="193" y="151"/>
                    <a:pt x="192" y="159"/>
                  </a:cubicBezTo>
                  <a:cubicBezTo>
                    <a:pt x="192" y="159"/>
                    <a:pt x="192" y="159"/>
                    <a:pt x="192" y="159"/>
                  </a:cubicBezTo>
                  <a:cubicBezTo>
                    <a:pt x="192" y="159"/>
                    <a:pt x="192" y="159"/>
                    <a:pt x="192" y="159"/>
                  </a:cubicBezTo>
                  <a:cubicBezTo>
                    <a:pt x="194" y="160"/>
                    <a:pt x="196" y="163"/>
                    <a:pt x="197" y="165"/>
                  </a:cubicBezTo>
                  <a:cubicBezTo>
                    <a:pt x="198" y="168"/>
                    <a:pt x="200" y="170"/>
                    <a:pt x="202" y="172"/>
                  </a:cubicBezTo>
                  <a:cubicBezTo>
                    <a:pt x="202" y="172"/>
                    <a:pt x="202" y="172"/>
                    <a:pt x="202" y="172"/>
                  </a:cubicBezTo>
                  <a:cubicBezTo>
                    <a:pt x="204" y="172"/>
                    <a:pt x="204" y="172"/>
                    <a:pt x="204" y="172"/>
                  </a:cubicBezTo>
                  <a:cubicBezTo>
                    <a:pt x="220" y="186"/>
                    <a:pt x="220" y="186"/>
                    <a:pt x="221" y="187"/>
                  </a:cubicBezTo>
                  <a:cubicBezTo>
                    <a:pt x="222" y="187"/>
                    <a:pt x="222" y="187"/>
                    <a:pt x="222" y="187"/>
                  </a:cubicBezTo>
                  <a:cubicBezTo>
                    <a:pt x="222" y="187"/>
                    <a:pt x="222" y="187"/>
                    <a:pt x="222" y="187"/>
                  </a:cubicBezTo>
                  <a:cubicBezTo>
                    <a:pt x="226" y="187"/>
                    <a:pt x="228" y="188"/>
                    <a:pt x="230" y="191"/>
                  </a:cubicBezTo>
                  <a:cubicBezTo>
                    <a:pt x="230" y="191"/>
                    <a:pt x="230" y="191"/>
                    <a:pt x="230" y="191"/>
                  </a:cubicBezTo>
                  <a:cubicBezTo>
                    <a:pt x="231" y="191"/>
                    <a:pt x="231" y="191"/>
                    <a:pt x="231" y="191"/>
                  </a:cubicBezTo>
                  <a:cubicBezTo>
                    <a:pt x="233" y="191"/>
                    <a:pt x="235" y="192"/>
                    <a:pt x="238" y="193"/>
                  </a:cubicBezTo>
                  <a:cubicBezTo>
                    <a:pt x="242" y="195"/>
                    <a:pt x="247" y="197"/>
                    <a:pt x="251" y="193"/>
                  </a:cubicBezTo>
                  <a:cubicBezTo>
                    <a:pt x="255" y="189"/>
                    <a:pt x="258" y="186"/>
                    <a:pt x="267" y="188"/>
                  </a:cubicBezTo>
                  <a:cubicBezTo>
                    <a:pt x="267" y="188"/>
                    <a:pt x="267" y="188"/>
                    <a:pt x="267" y="188"/>
                  </a:cubicBezTo>
                  <a:cubicBezTo>
                    <a:pt x="267" y="188"/>
                    <a:pt x="267" y="188"/>
                    <a:pt x="267" y="188"/>
                  </a:cubicBezTo>
                  <a:cubicBezTo>
                    <a:pt x="286" y="173"/>
                    <a:pt x="286" y="173"/>
                    <a:pt x="288" y="174"/>
                  </a:cubicBezTo>
                  <a:cubicBezTo>
                    <a:pt x="290" y="175"/>
                    <a:pt x="291" y="176"/>
                    <a:pt x="292" y="178"/>
                  </a:cubicBezTo>
                  <a:cubicBezTo>
                    <a:pt x="293" y="179"/>
                    <a:pt x="294" y="181"/>
                    <a:pt x="297" y="182"/>
                  </a:cubicBezTo>
                  <a:cubicBezTo>
                    <a:pt x="298" y="182"/>
                    <a:pt x="300" y="181"/>
                    <a:pt x="301" y="180"/>
                  </a:cubicBezTo>
                  <a:cubicBezTo>
                    <a:pt x="303" y="179"/>
                    <a:pt x="304" y="178"/>
                    <a:pt x="306" y="179"/>
                  </a:cubicBezTo>
                  <a:cubicBezTo>
                    <a:pt x="310" y="182"/>
                    <a:pt x="310" y="182"/>
                    <a:pt x="310" y="182"/>
                  </a:cubicBezTo>
                  <a:cubicBezTo>
                    <a:pt x="313" y="200"/>
                    <a:pt x="313" y="200"/>
                    <a:pt x="313" y="200"/>
                  </a:cubicBezTo>
                  <a:cubicBezTo>
                    <a:pt x="313" y="202"/>
                    <a:pt x="313" y="203"/>
                    <a:pt x="313" y="204"/>
                  </a:cubicBezTo>
                  <a:cubicBezTo>
                    <a:pt x="313" y="205"/>
                    <a:pt x="313" y="206"/>
                    <a:pt x="314" y="208"/>
                  </a:cubicBezTo>
                  <a:cubicBezTo>
                    <a:pt x="315" y="210"/>
                    <a:pt x="318" y="212"/>
                    <a:pt x="320" y="214"/>
                  </a:cubicBezTo>
                  <a:cubicBezTo>
                    <a:pt x="321" y="216"/>
                    <a:pt x="323" y="218"/>
                    <a:pt x="325" y="220"/>
                  </a:cubicBezTo>
                  <a:cubicBezTo>
                    <a:pt x="331" y="239"/>
                    <a:pt x="331" y="239"/>
                    <a:pt x="331" y="239"/>
                  </a:cubicBezTo>
                  <a:cubicBezTo>
                    <a:pt x="331" y="239"/>
                    <a:pt x="331" y="239"/>
                    <a:pt x="331" y="240"/>
                  </a:cubicBezTo>
                  <a:cubicBezTo>
                    <a:pt x="331" y="242"/>
                    <a:pt x="332" y="244"/>
                    <a:pt x="333" y="245"/>
                  </a:cubicBezTo>
                  <a:cubicBezTo>
                    <a:pt x="333" y="245"/>
                    <a:pt x="333" y="245"/>
                    <a:pt x="333" y="245"/>
                  </a:cubicBezTo>
                  <a:cubicBezTo>
                    <a:pt x="333" y="246"/>
                    <a:pt x="333" y="246"/>
                    <a:pt x="333" y="246"/>
                  </a:cubicBezTo>
                  <a:cubicBezTo>
                    <a:pt x="333" y="246"/>
                    <a:pt x="333" y="246"/>
                    <a:pt x="333" y="246"/>
                  </a:cubicBezTo>
                  <a:cubicBezTo>
                    <a:pt x="334" y="248"/>
                    <a:pt x="334" y="249"/>
                    <a:pt x="334" y="250"/>
                  </a:cubicBezTo>
                  <a:cubicBezTo>
                    <a:pt x="334" y="251"/>
                    <a:pt x="334" y="251"/>
                    <a:pt x="334" y="251"/>
                  </a:cubicBezTo>
                  <a:cubicBezTo>
                    <a:pt x="334" y="253"/>
                    <a:pt x="333" y="254"/>
                    <a:pt x="332" y="256"/>
                  </a:cubicBezTo>
                  <a:cubicBezTo>
                    <a:pt x="329" y="262"/>
                    <a:pt x="327" y="278"/>
                    <a:pt x="327" y="278"/>
                  </a:cubicBezTo>
                  <a:cubicBezTo>
                    <a:pt x="327" y="278"/>
                    <a:pt x="327" y="278"/>
                    <a:pt x="327" y="278"/>
                  </a:cubicBezTo>
                  <a:cubicBezTo>
                    <a:pt x="327" y="279"/>
                    <a:pt x="328" y="281"/>
                    <a:pt x="330" y="292"/>
                  </a:cubicBezTo>
                  <a:cubicBezTo>
                    <a:pt x="331" y="297"/>
                    <a:pt x="331" y="299"/>
                    <a:pt x="331" y="301"/>
                  </a:cubicBezTo>
                  <a:cubicBezTo>
                    <a:pt x="331" y="302"/>
                    <a:pt x="331" y="304"/>
                    <a:pt x="331" y="306"/>
                  </a:cubicBezTo>
                  <a:cubicBezTo>
                    <a:pt x="330" y="316"/>
                    <a:pt x="330" y="320"/>
                    <a:pt x="330" y="322"/>
                  </a:cubicBezTo>
                  <a:cubicBezTo>
                    <a:pt x="330" y="324"/>
                    <a:pt x="330" y="324"/>
                    <a:pt x="330" y="325"/>
                  </a:cubicBezTo>
                  <a:cubicBezTo>
                    <a:pt x="331" y="326"/>
                    <a:pt x="331" y="326"/>
                    <a:pt x="331" y="326"/>
                  </a:cubicBezTo>
                  <a:cubicBezTo>
                    <a:pt x="331" y="327"/>
                    <a:pt x="331" y="327"/>
                    <a:pt x="331" y="327"/>
                  </a:cubicBezTo>
                  <a:cubicBezTo>
                    <a:pt x="329" y="337"/>
                    <a:pt x="329" y="339"/>
                    <a:pt x="326" y="345"/>
                  </a:cubicBezTo>
                  <a:cubicBezTo>
                    <a:pt x="325" y="345"/>
                    <a:pt x="325" y="345"/>
                    <a:pt x="325" y="345"/>
                  </a:cubicBezTo>
                  <a:cubicBezTo>
                    <a:pt x="326" y="346"/>
                    <a:pt x="326" y="346"/>
                    <a:pt x="326" y="346"/>
                  </a:cubicBezTo>
                  <a:cubicBezTo>
                    <a:pt x="327" y="347"/>
                    <a:pt x="327" y="347"/>
                    <a:pt x="330" y="346"/>
                  </a:cubicBezTo>
                  <a:cubicBezTo>
                    <a:pt x="330" y="346"/>
                    <a:pt x="330" y="346"/>
                    <a:pt x="330" y="346"/>
                  </a:cubicBezTo>
                  <a:cubicBezTo>
                    <a:pt x="330" y="346"/>
                    <a:pt x="330" y="346"/>
                    <a:pt x="330" y="346"/>
                  </a:cubicBezTo>
                  <a:cubicBezTo>
                    <a:pt x="331" y="345"/>
                    <a:pt x="331" y="345"/>
                    <a:pt x="332" y="345"/>
                  </a:cubicBezTo>
                  <a:cubicBezTo>
                    <a:pt x="334" y="345"/>
                    <a:pt x="340" y="344"/>
                    <a:pt x="352" y="328"/>
                  </a:cubicBezTo>
                  <a:cubicBezTo>
                    <a:pt x="353" y="327"/>
                    <a:pt x="354" y="326"/>
                    <a:pt x="355" y="324"/>
                  </a:cubicBezTo>
                  <a:cubicBezTo>
                    <a:pt x="357" y="322"/>
                    <a:pt x="359" y="319"/>
                    <a:pt x="360" y="317"/>
                  </a:cubicBezTo>
                  <a:cubicBezTo>
                    <a:pt x="361" y="316"/>
                    <a:pt x="361" y="314"/>
                    <a:pt x="362" y="313"/>
                  </a:cubicBezTo>
                  <a:cubicBezTo>
                    <a:pt x="363" y="311"/>
                    <a:pt x="364" y="309"/>
                    <a:pt x="366" y="307"/>
                  </a:cubicBezTo>
                  <a:cubicBezTo>
                    <a:pt x="368" y="305"/>
                    <a:pt x="369" y="305"/>
                    <a:pt x="371" y="302"/>
                  </a:cubicBezTo>
                  <a:cubicBezTo>
                    <a:pt x="372" y="299"/>
                    <a:pt x="373" y="296"/>
                    <a:pt x="374" y="292"/>
                  </a:cubicBezTo>
                  <a:cubicBezTo>
                    <a:pt x="375" y="289"/>
                    <a:pt x="375" y="287"/>
                    <a:pt x="377" y="284"/>
                  </a:cubicBezTo>
                  <a:cubicBezTo>
                    <a:pt x="378" y="280"/>
                    <a:pt x="381" y="278"/>
                    <a:pt x="383" y="275"/>
                  </a:cubicBezTo>
                  <a:cubicBezTo>
                    <a:pt x="386" y="272"/>
                    <a:pt x="388" y="269"/>
                    <a:pt x="390" y="266"/>
                  </a:cubicBezTo>
                  <a:close/>
                  <a:moveTo>
                    <a:pt x="368" y="74"/>
                  </a:moveTo>
                  <a:cubicBezTo>
                    <a:pt x="368" y="73"/>
                    <a:pt x="368" y="73"/>
                    <a:pt x="368" y="73"/>
                  </a:cubicBezTo>
                  <a:cubicBezTo>
                    <a:pt x="368" y="74"/>
                    <a:pt x="368" y="74"/>
                    <a:pt x="369" y="75"/>
                  </a:cubicBezTo>
                  <a:cubicBezTo>
                    <a:pt x="370" y="76"/>
                    <a:pt x="370" y="77"/>
                    <a:pt x="371" y="78"/>
                  </a:cubicBezTo>
                  <a:cubicBezTo>
                    <a:pt x="370" y="78"/>
                    <a:pt x="370" y="78"/>
                    <a:pt x="369" y="77"/>
                  </a:cubicBezTo>
                  <a:cubicBezTo>
                    <a:pt x="368" y="76"/>
                    <a:pt x="367" y="74"/>
                    <a:pt x="364" y="71"/>
                  </a:cubicBezTo>
                  <a:cubicBezTo>
                    <a:pt x="364" y="71"/>
                    <a:pt x="364" y="71"/>
                    <a:pt x="364" y="71"/>
                  </a:cubicBezTo>
                  <a:cubicBezTo>
                    <a:pt x="364" y="71"/>
                    <a:pt x="364" y="71"/>
                    <a:pt x="364" y="71"/>
                  </a:cubicBezTo>
                  <a:cubicBezTo>
                    <a:pt x="363" y="71"/>
                    <a:pt x="363" y="70"/>
                    <a:pt x="363" y="70"/>
                  </a:cubicBezTo>
                  <a:cubicBezTo>
                    <a:pt x="362" y="69"/>
                    <a:pt x="362" y="69"/>
                    <a:pt x="362" y="69"/>
                  </a:cubicBezTo>
                  <a:cubicBezTo>
                    <a:pt x="362" y="69"/>
                    <a:pt x="362" y="69"/>
                    <a:pt x="362" y="69"/>
                  </a:cubicBezTo>
                  <a:cubicBezTo>
                    <a:pt x="361" y="69"/>
                    <a:pt x="361" y="69"/>
                    <a:pt x="361" y="69"/>
                  </a:cubicBezTo>
                  <a:cubicBezTo>
                    <a:pt x="359" y="67"/>
                    <a:pt x="352" y="60"/>
                    <a:pt x="351" y="59"/>
                  </a:cubicBezTo>
                  <a:cubicBezTo>
                    <a:pt x="355" y="62"/>
                    <a:pt x="362" y="68"/>
                    <a:pt x="368" y="74"/>
                  </a:cubicBezTo>
                  <a:close/>
                  <a:moveTo>
                    <a:pt x="193" y="19"/>
                  </a:moveTo>
                  <a:cubicBezTo>
                    <a:pt x="193" y="19"/>
                    <a:pt x="193" y="19"/>
                    <a:pt x="193" y="19"/>
                  </a:cubicBezTo>
                  <a:cubicBezTo>
                    <a:pt x="193" y="19"/>
                    <a:pt x="193" y="19"/>
                    <a:pt x="193" y="19"/>
                  </a:cubicBezTo>
                  <a:close/>
                  <a:moveTo>
                    <a:pt x="199" y="8"/>
                  </a:moveTo>
                  <a:cubicBezTo>
                    <a:pt x="199" y="8"/>
                    <a:pt x="199" y="8"/>
                    <a:pt x="199" y="8"/>
                  </a:cubicBezTo>
                  <a:cubicBezTo>
                    <a:pt x="199" y="8"/>
                    <a:pt x="198" y="8"/>
                    <a:pt x="198" y="8"/>
                  </a:cubicBezTo>
                  <a:cubicBezTo>
                    <a:pt x="197" y="8"/>
                    <a:pt x="197" y="8"/>
                    <a:pt x="197" y="8"/>
                  </a:cubicBezTo>
                  <a:cubicBezTo>
                    <a:pt x="197" y="8"/>
                    <a:pt x="196" y="7"/>
                    <a:pt x="195" y="7"/>
                  </a:cubicBezTo>
                  <a:cubicBezTo>
                    <a:pt x="196" y="7"/>
                    <a:pt x="198" y="8"/>
                    <a:pt x="199" y="8"/>
                  </a:cubicBezTo>
                  <a:close/>
                  <a:moveTo>
                    <a:pt x="210" y="7"/>
                  </a:moveTo>
                  <a:cubicBezTo>
                    <a:pt x="207" y="7"/>
                    <a:pt x="205" y="8"/>
                    <a:pt x="203" y="9"/>
                  </a:cubicBezTo>
                  <a:cubicBezTo>
                    <a:pt x="203" y="9"/>
                    <a:pt x="202" y="8"/>
                    <a:pt x="201" y="8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3" y="8"/>
                    <a:pt x="204" y="8"/>
                    <a:pt x="204" y="8"/>
                  </a:cubicBezTo>
                  <a:cubicBezTo>
                    <a:pt x="204" y="8"/>
                    <a:pt x="204" y="8"/>
                    <a:pt x="204" y="8"/>
                  </a:cubicBezTo>
                  <a:cubicBezTo>
                    <a:pt x="204" y="7"/>
                    <a:pt x="204" y="7"/>
                    <a:pt x="204" y="7"/>
                  </a:cubicBezTo>
                  <a:cubicBezTo>
                    <a:pt x="205" y="7"/>
                    <a:pt x="205" y="7"/>
                    <a:pt x="205" y="7"/>
                  </a:cubicBezTo>
                  <a:cubicBezTo>
                    <a:pt x="205" y="7"/>
                    <a:pt x="205" y="7"/>
                    <a:pt x="205" y="7"/>
                  </a:cubicBezTo>
                  <a:cubicBezTo>
                    <a:pt x="203" y="6"/>
                    <a:pt x="203" y="5"/>
                    <a:pt x="199" y="5"/>
                  </a:cubicBezTo>
                  <a:cubicBezTo>
                    <a:pt x="199" y="4"/>
                    <a:pt x="198" y="3"/>
                    <a:pt x="190" y="2"/>
                  </a:cubicBezTo>
                  <a:cubicBezTo>
                    <a:pt x="194" y="2"/>
                    <a:pt x="202" y="2"/>
                    <a:pt x="207" y="2"/>
                  </a:cubicBezTo>
                  <a:cubicBezTo>
                    <a:pt x="205" y="2"/>
                    <a:pt x="205" y="2"/>
                    <a:pt x="205" y="2"/>
                  </a:cubicBezTo>
                  <a:cubicBezTo>
                    <a:pt x="204" y="2"/>
                    <a:pt x="204" y="2"/>
                    <a:pt x="204" y="2"/>
                  </a:cubicBezTo>
                  <a:cubicBezTo>
                    <a:pt x="205" y="3"/>
                    <a:pt x="205" y="3"/>
                    <a:pt x="205" y="3"/>
                  </a:cubicBezTo>
                  <a:cubicBezTo>
                    <a:pt x="206" y="3"/>
                    <a:pt x="207" y="3"/>
                    <a:pt x="208" y="4"/>
                  </a:cubicBezTo>
                  <a:cubicBezTo>
                    <a:pt x="208" y="4"/>
                    <a:pt x="208" y="4"/>
                    <a:pt x="208" y="4"/>
                  </a:cubicBezTo>
                  <a:cubicBezTo>
                    <a:pt x="207" y="4"/>
                    <a:pt x="207" y="4"/>
                    <a:pt x="207" y="4"/>
                  </a:cubicBezTo>
                  <a:cubicBezTo>
                    <a:pt x="208" y="4"/>
                    <a:pt x="208" y="4"/>
                    <a:pt x="208" y="4"/>
                  </a:cubicBezTo>
                  <a:cubicBezTo>
                    <a:pt x="209" y="5"/>
                    <a:pt x="209" y="5"/>
                    <a:pt x="214" y="6"/>
                  </a:cubicBezTo>
                  <a:cubicBezTo>
                    <a:pt x="214" y="7"/>
                    <a:pt x="214" y="7"/>
                    <a:pt x="214" y="7"/>
                  </a:cubicBezTo>
                  <a:cubicBezTo>
                    <a:pt x="213" y="7"/>
                    <a:pt x="211" y="7"/>
                    <a:pt x="210" y="7"/>
                  </a:cubicBezTo>
                  <a:close/>
                  <a:moveTo>
                    <a:pt x="269" y="13"/>
                  </a:moveTo>
                  <a:cubicBezTo>
                    <a:pt x="269" y="13"/>
                    <a:pt x="269" y="13"/>
                    <a:pt x="269" y="13"/>
                  </a:cubicBezTo>
                  <a:close/>
                  <a:moveTo>
                    <a:pt x="269" y="14"/>
                  </a:moveTo>
                  <a:cubicBezTo>
                    <a:pt x="269" y="14"/>
                    <a:pt x="269" y="14"/>
                    <a:pt x="269" y="14"/>
                  </a:cubicBezTo>
                  <a:cubicBezTo>
                    <a:pt x="270" y="14"/>
                    <a:pt x="270" y="14"/>
                    <a:pt x="270" y="14"/>
                  </a:cubicBezTo>
                  <a:cubicBezTo>
                    <a:pt x="270" y="14"/>
                    <a:pt x="270" y="14"/>
                    <a:pt x="270" y="14"/>
                  </a:cubicBez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ubicBezTo>
                    <a:pt x="272" y="15"/>
                    <a:pt x="273" y="15"/>
                    <a:pt x="273" y="15"/>
                  </a:cubicBezTo>
                  <a:cubicBezTo>
                    <a:pt x="274" y="15"/>
                    <a:pt x="274" y="15"/>
                    <a:pt x="274" y="15"/>
                  </a:cubicBezTo>
                  <a:cubicBezTo>
                    <a:pt x="273" y="15"/>
                    <a:pt x="273" y="15"/>
                    <a:pt x="273" y="15"/>
                  </a:cubicBezTo>
                  <a:cubicBezTo>
                    <a:pt x="273" y="15"/>
                    <a:pt x="273" y="15"/>
                    <a:pt x="273" y="15"/>
                  </a:cubicBezTo>
                  <a:cubicBezTo>
                    <a:pt x="273" y="16"/>
                    <a:pt x="273" y="16"/>
                    <a:pt x="273" y="16"/>
                  </a:cubicBezTo>
                  <a:cubicBezTo>
                    <a:pt x="273" y="15"/>
                    <a:pt x="273" y="15"/>
                    <a:pt x="272" y="15"/>
                  </a:cubicBezTo>
                  <a:cubicBezTo>
                    <a:pt x="271" y="15"/>
                    <a:pt x="271" y="15"/>
                    <a:pt x="270" y="15"/>
                  </a:cubicBezTo>
                  <a:cubicBezTo>
                    <a:pt x="269" y="15"/>
                    <a:pt x="269" y="15"/>
                    <a:pt x="269" y="15"/>
                  </a:cubicBezTo>
                  <a:cubicBezTo>
                    <a:pt x="269" y="15"/>
                    <a:pt x="269" y="15"/>
                    <a:pt x="269" y="15"/>
                  </a:cubicBezTo>
                  <a:cubicBezTo>
                    <a:pt x="269" y="15"/>
                    <a:pt x="269" y="15"/>
                    <a:pt x="269" y="15"/>
                  </a:cubicBezTo>
                  <a:lnTo>
                    <a:pt x="269" y="14"/>
                  </a:lnTo>
                  <a:close/>
                  <a:moveTo>
                    <a:pt x="278" y="27"/>
                  </a:moveTo>
                  <a:cubicBezTo>
                    <a:pt x="278" y="27"/>
                    <a:pt x="277" y="27"/>
                    <a:pt x="276" y="27"/>
                  </a:cubicBezTo>
                  <a:cubicBezTo>
                    <a:pt x="276" y="27"/>
                    <a:pt x="276" y="27"/>
                    <a:pt x="276" y="27"/>
                  </a:cubicBezTo>
                  <a:cubicBezTo>
                    <a:pt x="277" y="27"/>
                    <a:pt x="277" y="27"/>
                    <a:pt x="277" y="27"/>
                  </a:cubicBezTo>
                  <a:cubicBezTo>
                    <a:pt x="277" y="27"/>
                    <a:pt x="278" y="27"/>
                    <a:pt x="278" y="26"/>
                  </a:cubicBezTo>
                  <a:lnTo>
                    <a:pt x="278" y="27"/>
                  </a:lnTo>
                  <a:close/>
                  <a:moveTo>
                    <a:pt x="295" y="24"/>
                  </a:moveTo>
                  <a:cubicBezTo>
                    <a:pt x="295" y="24"/>
                    <a:pt x="295" y="24"/>
                    <a:pt x="291" y="24"/>
                  </a:cubicBezTo>
                  <a:cubicBezTo>
                    <a:pt x="290" y="23"/>
                    <a:pt x="289" y="23"/>
                    <a:pt x="288" y="23"/>
                  </a:cubicBezTo>
                  <a:cubicBezTo>
                    <a:pt x="287" y="22"/>
                    <a:pt x="285" y="22"/>
                    <a:pt x="284" y="22"/>
                  </a:cubicBezTo>
                  <a:cubicBezTo>
                    <a:pt x="283" y="22"/>
                    <a:pt x="282" y="22"/>
                    <a:pt x="281" y="23"/>
                  </a:cubicBezTo>
                  <a:cubicBezTo>
                    <a:pt x="281" y="24"/>
                    <a:pt x="280" y="24"/>
                    <a:pt x="280" y="24"/>
                  </a:cubicBezTo>
                  <a:cubicBezTo>
                    <a:pt x="280" y="25"/>
                    <a:pt x="280" y="25"/>
                    <a:pt x="280" y="25"/>
                  </a:cubicBezTo>
                  <a:cubicBezTo>
                    <a:pt x="278" y="25"/>
                    <a:pt x="278" y="25"/>
                    <a:pt x="278" y="25"/>
                  </a:cubicBezTo>
                  <a:cubicBezTo>
                    <a:pt x="278" y="25"/>
                    <a:pt x="278" y="25"/>
                    <a:pt x="278" y="25"/>
                  </a:cubicBezTo>
                  <a:cubicBezTo>
                    <a:pt x="278" y="25"/>
                    <a:pt x="278" y="25"/>
                    <a:pt x="278" y="25"/>
                  </a:cubicBezTo>
                  <a:cubicBezTo>
                    <a:pt x="277" y="25"/>
                    <a:pt x="277" y="25"/>
                    <a:pt x="277" y="25"/>
                  </a:cubicBezTo>
                  <a:cubicBezTo>
                    <a:pt x="276" y="25"/>
                    <a:pt x="275" y="24"/>
                    <a:pt x="275" y="24"/>
                  </a:cubicBezTo>
                  <a:cubicBezTo>
                    <a:pt x="274" y="24"/>
                    <a:pt x="273" y="24"/>
                    <a:pt x="272" y="23"/>
                  </a:cubicBezTo>
                  <a:cubicBezTo>
                    <a:pt x="271" y="23"/>
                    <a:pt x="271" y="23"/>
                    <a:pt x="271" y="23"/>
                  </a:cubicBezTo>
                  <a:cubicBezTo>
                    <a:pt x="270" y="23"/>
                    <a:pt x="270" y="23"/>
                    <a:pt x="270" y="23"/>
                  </a:cubicBezTo>
                  <a:cubicBezTo>
                    <a:pt x="269" y="22"/>
                    <a:pt x="268" y="21"/>
                    <a:pt x="268" y="21"/>
                  </a:cubicBezTo>
                  <a:cubicBezTo>
                    <a:pt x="267" y="20"/>
                    <a:pt x="266" y="19"/>
                    <a:pt x="265" y="18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6" y="18"/>
                    <a:pt x="266" y="18"/>
                    <a:pt x="266" y="18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4" y="17"/>
                    <a:pt x="263" y="16"/>
                  </a:cubicBezTo>
                  <a:cubicBezTo>
                    <a:pt x="263" y="16"/>
                    <a:pt x="262" y="15"/>
                    <a:pt x="262" y="15"/>
                  </a:cubicBezTo>
                  <a:cubicBezTo>
                    <a:pt x="262" y="15"/>
                    <a:pt x="262" y="15"/>
                    <a:pt x="262" y="15"/>
                  </a:cubicBezTo>
                  <a:cubicBezTo>
                    <a:pt x="262" y="15"/>
                    <a:pt x="262" y="15"/>
                    <a:pt x="262" y="15"/>
                  </a:cubicBezTo>
                  <a:cubicBezTo>
                    <a:pt x="262" y="15"/>
                    <a:pt x="266" y="15"/>
                    <a:pt x="266" y="16"/>
                  </a:cubicBezTo>
                  <a:cubicBezTo>
                    <a:pt x="266" y="16"/>
                    <a:pt x="266" y="16"/>
                    <a:pt x="266" y="16"/>
                  </a:cubicBezTo>
                  <a:cubicBezTo>
                    <a:pt x="267" y="16"/>
                    <a:pt x="267" y="16"/>
                    <a:pt x="267" y="16"/>
                  </a:cubicBezTo>
                  <a:cubicBezTo>
                    <a:pt x="267" y="16"/>
                    <a:pt x="272" y="18"/>
                    <a:pt x="273" y="18"/>
                  </a:cubicBezTo>
                  <a:cubicBezTo>
                    <a:pt x="274" y="18"/>
                    <a:pt x="274" y="18"/>
                    <a:pt x="274" y="18"/>
                  </a:cubicBezTo>
                  <a:cubicBezTo>
                    <a:pt x="274" y="18"/>
                    <a:pt x="274" y="18"/>
                    <a:pt x="274" y="18"/>
                  </a:cubicBezTo>
                  <a:cubicBezTo>
                    <a:pt x="274" y="18"/>
                    <a:pt x="274" y="18"/>
                    <a:pt x="274" y="18"/>
                  </a:cubicBezTo>
                  <a:cubicBezTo>
                    <a:pt x="274" y="17"/>
                    <a:pt x="274" y="17"/>
                    <a:pt x="274" y="17"/>
                  </a:cubicBezTo>
                  <a:cubicBezTo>
                    <a:pt x="275" y="17"/>
                    <a:pt x="275" y="17"/>
                    <a:pt x="276" y="17"/>
                  </a:cubicBezTo>
                  <a:cubicBezTo>
                    <a:pt x="276" y="17"/>
                    <a:pt x="276" y="17"/>
                    <a:pt x="276" y="17"/>
                  </a:cubicBezTo>
                  <a:cubicBezTo>
                    <a:pt x="276" y="17"/>
                    <a:pt x="276" y="17"/>
                    <a:pt x="276" y="17"/>
                  </a:cubicBezTo>
                  <a:cubicBezTo>
                    <a:pt x="277" y="17"/>
                    <a:pt x="278" y="17"/>
                    <a:pt x="279" y="18"/>
                  </a:cubicBezTo>
                  <a:cubicBezTo>
                    <a:pt x="281" y="18"/>
                    <a:pt x="283" y="19"/>
                    <a:pt x="285" y="19"/>
                  </a:cubicBezTo>
                  <a:cubicBezTo>
                    <a:pt x="291" y="21"/>
                    <a:pt x="295" y="23"/>
                    <a:pt x="295" y="24"/>
                  </a:cubicBezTo>
                  <a:cubicBezTo>
                    <a:pt x="295" y="24"/>
                    <a:pt x="295" y="24"/>
                    <a:pt x="295" y="24"/>
                  </a:cubicBezTo>
                  <a:close/>
                  <a:moveTo>
                    <a:pt x="228" y="30"/>
                  </a:moveTo>
                  <a:cubicBezTo>
                    <a:pt x="227" y="30"/>
                    <a:pt x="227" y="31"/>
                    <a:pt x="227" y="31"/>
                  </a:cubicBezTo>
                  <a:cubicBezTo>
                    <a:pt x="227" y="31"/>
                    <a:pt x="227" y="31"/>
                    <a:pt x="227" y="31"/>
                  </a:cubicBezTo>
                  <a:cubicBezTo>
                    <a:pt x="227" y="32"/>
                    <a:pt x="228" y="32"/>
                    <a:pt x="231" y="34"/>
                  </a:cubicBezTo>
                  <a:cubicBezTo>
                    <a:pt x="231" y="34"/>
                    <a:pt x="231" y="34"/>
                    <a:pt x="230" y="35"/>
                  </a:cubicBezTo>
                  <a:cubicBezTo>
                    <a:pt x="230" y="35"/>
                    <a:pt x="230" y="35"/>
                    <a:pt x="230" y="35"/>
                  </a:cubicBezTo>
                  <a:cubicBezTo>
                    <a:pt x="230" y="35"/>
                    <a:pt x="230" y="35"/>
                    <a:pt x="230" y="35"/>
                  </a:cubicBezTo>
                  <a:cubicBezTo>
                    <a:pt x="231" y="36"/>
                    <a:pt x="232" y="36"/>
                    <a:pt x="232" y="37"/>
                  </a:cubicBezTo>
                  <a:cubicBezTo>
                    <a:pt x="233" y="38"/>
                    <a:pt x="235" y="40"/>
                    <a:pt x="236" y="40"/>
                  </a:cubicBezTo>
                  <a:cubicBezTo>
                    <a:pt x="236" y="40"/>
                    <a:pt x="237" y="40"/>
                    <a:pt x="238" y="40"/>
                  </a:cubicBezTo>
                  <a:cubicBezTo>
                    <a:pt x="238" y="39"/>
                    <a:pt x="238" y="39"/>
                    <a:pt x="238" y="38"/>
                  </a:cubicBezTo>
                  <a:cubicBezTo>
                    <a:pt x="238" y="38"/>
                    <a:pt x="238" y="37"/>
                    <a:pt x="237" y="37"/>
                  </a:cubicBezTo>
                  <a:cubicBezTo>
                    <a:pt x="237" y="36"/>
                    <a:pt x="237" y="36"/>
                    <a:pt x="237" y="36"/>
                  </a:cubicBezTo>
                  <a:cubicBezTo>
                    <a:pt x="235" y="34"/>
                    <a:pt x="234" y="34"/>
                    <a:pt x="232" y="33"/>
                  </a:cubicBezTo>
                  <a:cubicBezTo>
                    <a:pt x="231" y="33"/>
                    <a:pt x="231" y="33"/>
                    <a:pt x="231" y="33"/>
                  </a:cubicBezTo>
                  <a:cubicBezTo>
                    <a:pt x="231" y="32"/>
                    <a:pt x="231" y="31"/>
                    <a:pt x="230" y="30"/>
                  </a:cubicBezTo>
                  <a:cubicBezTo>
                    <a:pt x="229" y="29"/>
                    <a:pt x="228" y="29"/>
                    <a:pt x="228" y="29"/>
                  </a:cubicBezTo>
                  <a:cubicBezTo>
                    <a:pt x="228" y="29"/>
                    <a:pt x="228" y="29"/>
                    <a:pt x="228" y="29"/>
                  </a:cubicBezTo>
                  <a:lnTo>
                    <a:pt x="228" y="30"/>
                  </a:lnTo>
                  <a:close/>
                  <a:moveTo>
                    <a:pt x="278" y="35"/>
                  </a:moveTo>
                  <a:cubicBezTo>
                    <a:pt x="278" y="35"/>
                    <a:pt x="278" y="35"/>
                    <a:pt x="278" y="35"/>
                  </a:cubicBezTo>
                  <a:cubicBezTo>
                    <a:pt x="278" y="35"/>
                    <a:pt x="278" y="35"/>
                    <a:pt x="278" y="35"/>
                  </a:cubicBezTo>
                  <a:cubicBezTo>
                    <a:pt x="279" y="36"/>
                    <a:pt x="280" y="37"/>
                    <a:pt x="281" y="36"/>
                  </a:cubicBezTo>
                  <a:cubicBezTo>
                    <a:pt x="281" y="36"/>
                    <a:pt x="281" y="36"/>
                    <a:pt x="281" y="36"/>
                  </a:cubicBezTo>
                  <a:cubicBezTo>
                    <a:pt x="281" y="36"/>
                    <a:pt x="281" y="36"/>
                    <a:pt x="281" y="36"/>
                  </a:cubicBezTo>
                  <a:cubicBezTo>
                    <a:pt x="281" y="36"/>
                    <a:pt x="281" y="36"/>
                    <a:pt x="281" y="36"/>
                  </a:cubicBezTo>
                  <a:cubicBezTo>
                    <a:pt x="281" y="36"/>
                    <a:pt x="281" y="36"/>
                    <a:pt x="281" y="36"/>
                  </a:cubicBezTo>
                  <a:cubicBezTo>
                    <a:pt x="281" y="36"/>
                    <a:pt x="281" y="36"/>
                    <a:pt x="281" y="36"/>
                  </a:cubicBezTo>
                  <a:cubicBezTo>
                    <a:pt x="282" y="35"/>
                    <a:pt x="282" y="35"/>
                    <a:pt x="282" y="35"/>
                  </a:cubicBezTo>
                  <a:cubicBezTo>
                    <a:pt x="282" y="35"/>
                    <a:pt x="282" y="35"/>
                    <a:pt x="282" y="35"/>
                  </a:cubicBezTo>
                  <a:cubicBezTo>
                    <a:pt x="282" y="35"/>
                    <a:pt x="282" y="35"/>
                    <a:pt x="282" y="35"/>
                  </a:cubicBezTo>
                  <a:cubicBezTo>
                    <a:pt x="281" y="34"/>
                    <a:pt x="280" y="34"/>
                    <a:pt x="279" y="34"/>
                  </a:cubicBezTo>
                  <a:cubicBezTo>
                    <a:pt x="279" y="34"/>
                    <a:pt x="279" y="34"/>
                    <a:pt x="279" y="34"/>
                  </a:cubicBezTo>
                  <a:cubicBezTo>
                    <a:pt x="279" y="34"/>
                    <a:pt x="279" y="34"/>
                    <a:pt x="279" y="34"/>
                  </a:cubicBezTo>
                  <a:cubicBezTo>
                    <a:pt x="279" y="35"/>
                    <a:pt x="279" y="35"/>
                    <a:pt x="279" y="35"/>
                  </a:cubicBezTo>
                  <a:cubicBezTo>
                    <a:pt x="279" y="35"/>
                    <a:pt x="279" y="35"/>
                    <a:pt x="279" y="35"/>
                  </a:cubicBezTo>
                  <a:cubicBezTo>
                    <a:pt x="279" y="35"/>
                    <a:pt x="279" y="35"/>
                    <a:pt x="279" y="35"/>
                  </a:cubicBezTo>
                  <a:lnTo>
                    <a:pt x="278" y="35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lIns="68589" tIns="34295" rIns="68589" bIns="34295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文本框 1"/>
            <p:cNvSpPr txBox="1"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1026281" y="1586565"/>
              <a:ext cx="407623" cy="391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9" tIns="34295" rIns="68589" bIns="34295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charset="-122"/>
                  <a:cs typeface="+mn-cs"/>
                </a:rPr>
                <a:t>01</a:t>
              </a:r>
              <a:endParaRPr kumimoji="0" lang="zh-CN" altLang="en-US" sz="21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charset="-122"/>
              </a:endParaRPr>
            </a:p>
          </p:txBody>
        </p:sp>
      </p:grpSp>
      <p:grpSp>
        <p:nvGrpSpPr>
          <p:cNvPr id="21" name="组合 3"/>
          <p:cNvGrpSpPr/>
          <p:nvPr>
            <p:custDataLst>
              <p:tags r:id="rId27"/>
            </p:custDataLst>
          </p:nvPr>
        </p:nvGrpSpPr>
        <p:grpSpPr>
          <a:xfrm>
            <a:off x="777240" y="5376545"/>
            <a:ext cx="7096760" cy="917575"/>
            <a:chOff x="794420" y="2451283"/>
            <a:chExt cx="7095945" cy="917815"/>
          </a:xfrm>
        </p:grpSpPr>
        <p:grpSp>
          <p:nvGrpSpPr>
            <p:cNvPr id="22" name="组合 53"/>
            <p:cNvGrpSpPr/>
            <p:nvPr/>
          </p:nvGrpSpPr>
          <p:grpSpPr bwMode="auto">
            <a:xfrm>
              <a:off x="794420" y="2451283"/>
              <a:ext cx="7095945" cy="917815"/>
              <a:chOff x="2678521" y="2847139"/>
              <a:chExt cx="18676202" cy="2417231"/>
            </a:xfrm>
          </p:grpSpPr>
          <p:sp>
            <p:nvSpPr>
              <p:cNvPr id="23" name="Freeform 19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2678521" y="2855503"/>
                <a:ext cx="18676202" cy="2408867"/>
              </a:xfrm>
              <a:custGeom>
                <a:avLst/>
                <a:gdLst>
                  <a:gd name="T0" fmla="*/ 3200 w 3200"/>
                  <a:gd name="T1" fmla="*/ 320 h 640"/>
                  <a:gd name="T2" fmla="*/ 2880 w 3200"/>
                  <a:gd name="T3" fmla="*/ 640 h 640"/>
                  <a:gd name="T4" fmla="*/ 320 w 3200"/>
                  <a:gd name="T5" fmla="*/ 640 h 640"/>
                  <a:gd name="T6" fmla="*/ 0 w 3200"/>
                  <a:gd name="T7" fmla="*/ 320 h 640"/>
                  <a:gd name="T8" fmla="*/ 320 w 3200"/>
                  <a:gd name="T9" fmla="*/ 0 h 640"/>
                  <a:gd name="T10" fmla="*/ 2880 w 3200"/>
                  <a:gd name="T11" fmla="*/ 0 h 640"/>
                  <a:gd name="T12" fmla="*/ 3200 w 3200"/>
                  <a:gd name="T13" fmla="*/ 32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00" h="640">
                    <a:moveTo>
                      <a:pt x="3200" y="320"/>
                    </a:moveTo>
                    <a:cubicBezTo>
                      <a:pt x="3200" y="496"/>
                      <a:pt x="3056" y="640"/>
                      <a:pt x="2880" y="640"/>
                    </a:cubicBezTo>
                    <a:cubicBezTo>
                      <a:pt x="320" y="640"/>
                      <a:pt x="320" y="640"/>
                      <a:pt x="320" y="640"/>
                    </a:cubicBezTo>
                    <a:cubicBezTo>
                      <a:pt x="144" y="640"/>
                      <a:pt x="0" y="496"/>
                      <a:pt x="0" y="320"/>
                    </a:cubicBezTo>
                    <a:cubicBezTo>
                      <a:pt x="0" y="144"/>
                      <a:pt x="144" y="0"/>
                      <a:pt x="320" y="0"/>
                    </a:cubicBezTo>
                    <a:cubicBezTo>
                      <a:pt x="2880" y="0"/>
                      <a:pt x="2880" y="0"/>
                      <a:pt x="2880" y="0"/>
                    </a:cubicBezTo>
                    <a:cubicBezTo>
                      <a:pt x="3056" y="0"/>
                      <a:pt x="3200" y="144"/>
                      <a:pt x="3200" y="32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8575" cap="flat">
                <a:gradFill>
                  <a:gsLst>
                    <a:gs pos="0">
                      <a:sysClr val="window" lastClr="FFFFFF"/>
                    </a:gs>
                    <a:gs pos="100000">
                      <a:srgbClr val="DDDDDD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28600" dist="228600" dir="5400000" algn="t" rotWithShape="0">
                  <a:sysClr val="windowText" lastClr="000000">
                    <a:lumMod val="85000"/>
                    <a:lumOff val="15000"/>
                    <a:alpha val="28000"/>
                  </a:sys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</a:endParaRPr>
              </a:p>
            </p:txBody>
          </p:sp>
          <p:sp>
            <p:nvSpPr>
              <p:cNvPr id="24" name="Freeform 20"/>
              <p:cNvSpPr>
                <a:spLocks noEditPoints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2678521" y="2847139"/>
                <a:ext cx="6005513" cy="2408237"/>
              </a:xfrm>
              <a:custGeom>
                <a:avLst/>
                <a:gdLst>
                  <a:gd name="T0" fmla="*/ 1280 w 1600"/>
                  <a:gd name="T1" fmla="*/ 0 h 640"/>
                  <a:gd name="T2" fmla="*/ 320 w 1600"/>
                  <a:gd name="T3" fmla="*/ 0 h 640"/>
                  <a:gd name="T4" fmla="*/ 0 w 1600"/>
                  <a:gd name="T5" fmla="*/ 320 h 640"/>
                  <a:gd name="T6" fmla="*/ 320 w 1600"/>
                  <a:gd name="T7" fmla="*/ 640 h 640"/>
                  <a:gd name="T8" fmla="*/ 1280 w 1600"/>
                  <a:gd name="T9" fmla="*/ 640 h 640"/>
                  <a:gd name="T10" fmla="*/ 1600 w 1600"/>
                  <a:gd name="T11" fmla="*/ 320 h 640"/>
                  <a:gd name="T12" fmla="*/ 1280 w 1600"/>
                  <a:gd name="T13" fmla="*/ 0 h 640"/>
                  <a:gd name="T14" fmla="*/ 1493 w 1600"/>
                  <a:gd name="T15" fmla="*/ 365 h 640"/>
                  <a:gd name="T16" fmla="*/ 1435 w 1600"/>
                  <a:gd name="T17" fmla="*/ 385 h 640"/>
                  <a:gd name="T18" fmla="*/ 1427 w 1600"/>
                  <a:gd name="T19" fmla="*/ 381 h 640"/>
                  <a:gd name="T20" fmla="*/ 1416 w 1600"/>
                  <a:gd name="T21" fmla="*/ 320 h 640"/>
                  <a:gd name="T22" fmla="*/ 1427 w 1600"/>
                  <a:gd name="T23" fmla="*/ 259 h 640"/>
                  <a:gd name="T24" fmla="*/ 1435 w 1600"/>
                  <a:gd name="T25" fmla="*/ 255 h 640"/>
                  <a:gd name="T26" fmla="*/ 1493 w 1600"/>
                  <a:gd name="T27" fmla="*/ 275 h 640"/>
                  <a:gd name="T28" fmla="*/ 1541 w 1600"/>
                  <a:gd name="T29" fmla="*/ 316 h 640"/>
                  <a:gd name="T30" fmla="*/ 1541 w 1600"/>
                  <a:gd name="T31" fmla="*/ 324 h 640"/>
                  <a:gd name="T32" fmla="*/ 1493 w 1600"/>
                  <a:gd name="T33" fmla="*/ 365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00" h="640">
                    <a:moveTo>
                      <a:pt x="1280" y="0"/>
                    </a:moveTo>
                    <a:cubicBezTo>
                      <a:pt x="320" y="0"/>
                      <a:pt x="320" y="0"/>
                      <a:pt x="320" y="0"/>
                    </a:cubicBezTo>
                    <a:cubicBezTo>
                      <a:pt x="144" y="0"/>
                      <a:pt x="0" y="144"/>
                      <a:pt x="0" y="320"/>
                    </a:cubicBezTo>
                    <a:cubicBezTo>
                      <a:pt x="0" y="496"/>
                      <a:pt x="144" y="640"/>
                      <a:pt x="320" y="640"/>
                    </a:cubicBezTo>
                    <a:cubicBezTo>
                      <a:pt x="1280" y="640"/>
                      <a:pt x="1280" y="640"/>
                      <a:pt x="1280" y="640"/>
                    </a:cubicBezTo>
                    <a:cubicBezTo>
                      <a:pt x="1456" y="640"/>
                      <a:pt x="1600" y="496"/>
                      <a:pt x="1600" y="320"/>
                    </a:cubicBezTo>
                    <a:cubicBezTo>
                      <a:pt x="1600" y="144"/>
                      <a:pt x="1456" y="0"/>
                      <a:pt x="1280" y="0"/>
                    </a:cubicBezTo>
                    <a:close/>
                    <a:moveTo>
                      <a:pt x="1493" y="365"/>
                    </a:moveTo>
                    <a:cubicBezTo>
                      <a:pt x="1455" y="387"/>
                      <a:pt x="1435" y="385"/>
                      <a:pt x="1435" y="385"/>
                    </a:cubicBezTo>
                    <a:cubicBezTo>
                      <a:pt x="1432" y="385"/>
                      <a:pt x="1429" y="383"/>
                      <a:pt x="1427" y="381"/>
                    </a:cubicBezTo>
                    <a:cubicBezTo>
                      <a:pt x="1427" y="381"/>
                      <a:pt x="1416" y="364"/>
                      <a:pt x="1416" y="320"/>
                    </a:cubicBezTo>
                    <a:cubicBezTo>
                      <a:pt x="1416" y="276"/>
                      <a:pt x="1427" y="259"/>
                      <a:pt x="1427" y="259"/>
                    </a:cubicBezTo>
                    <a:cubicBezTo>
                      <a:pt x="1429" y="257"/>
                      <a:pt x="1432" y="255"/>
                      <a:pt x="1435" y="255"/>
                    </a:cubicBezTo>
                    <a:cubicBezTo>
                      <a:pt x="1435" y="255"/>
                      <a:pt x="1455" y="253"/>
                      <a:pt x="1493" y="275"/>
                    </a:cubicBezTo>
                    <a:cubicBezTo>
                      <a:pt x="1532" y="297"/>
                      <a:pt x="1541" y="316"/>
                      <a:pt x="1541" y="316"/>
                    </a:cubicBezTo>
                    <a:cubicBezTo>
                      <a:pt x="1542" y="318"/>
                      <a:pt x="1542" y="322"/>
                      <a:pt x="1541" y="324"/>
                    </a:cubicBezTo>
                    <a:cubicBezTo>
                      <a:pt x="1541" y="324"/>
                      <a:pt x="1532" y="343"/>
                      <a:pt x="1493" y="365"/>
                    </a:cubicBezTo>
                    <a:close/>
                  </a:path>
                </a:pathLst>
              </a:custGeom>
              <a:gradFill>
                <a:gsLst>
                  <a:gs pos="0">
                    <a:srgbClr val="DEDEDE"/>
                  </a:gs>
                  <a:gs pos="100000">
                    <a:srgbClr val="FBFBFB"/>
                  </a:gs>
                </a:gsLst>
                <a:lin ang="5400000" scaled="1"/>
              </a:gradFill>
              <a:ln w="31750" cap="flat">
                <a:gradFill>
                  <a:gsLst>
                    <a:gs pos="0">
                      <a:sysClr val="window" lastClr="FFFFFF"/>
                    </a:gs>
                    <a:gs pos="100000">
                      <a:srgbClr val="DDDDDD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28600" dist="101600" dir="5400000" algn="t" rotWithShape="0">
                  <a:sysClr val="windowText" lastClr="000000">
                    <a:lumMod val="85000"/>
                    <a:lumOff val="15000"/>
                    <a:alpha val="33000"/>
                  </a:sys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</a:endParaRPr>
              </a:p>
            </p:txBody>
          </p:sp>
          <p:sp>
            <p:nvSpPr>
              <p:cNvPr id="25" name="椭圆 24"/>
              <p:cNvSpPr/>
              <p:nvPr>
                <p:custDataLst>
                  <p:tags r:id="rId30"/>
                </p:custDataLst>
              </p:nvPr>
            </p:nvSpPr>
            <p:spPr>
              <a:xfrm>
                <a:off x="2834834" y="3000057"/>
                <a:ext cx="2102400" cy="2102400"/>
              </a:xfrm>
              <a:prstGeom prst="ellipse">
                <a:avLst/>
              </a:prstGeom>
              <a:gradFill>
                <a:gsLst>
                  <a:gs pos="0">
                    <a:srgbClr val="DDDDDD"/>
                  </a:gs>
                  <a:gs pos="100000">
                    <a:srgbClr val="FBFBFB"/>
                  </a:gs>
                </a:gsLst>
                <a:lin ang="5400000" scaled="1"/>
              </a:gradFill>
              <a:ln w="101600" cap="flat">
                <a:gradFill>
                  <a:gsLst>
                    <a:gs pos="0">
                      <a:srgbClr val="FDFDFD"/>
                    </a:gs>
                    <a:gs pos="100000">
                      <a:srgbClr val="DDDDDD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28600" dist="228600" dir="5400000" algn="t" rotWithShape="0">
                  <a:sysClr val="windowText" lastClr="000000">
                    <a:lumMod val="85000"/>
                    <a:lumOff val="15000"/>
                    <a:alpha val="28000"/>
                  </a:sys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</a:endParaRPr>
              </a:p>
            </p:txBody>
          </p:sp>
          <p:sp>
            <p:nvSpPr>
              <p:cNvPr id="26" name="Freeform 23"/>
              <p:cNvSpPr/>
              <p:nvPr>
                <p:custDataLst>
                  <p:tags r:id="rId31"/>
                </p:custDataLst>
              </p:nvPr>
            </p:nvSpPr>
            <p:spPr bwMode="auto">
              <a:xfrm>
                <a:off x="3298659" y="3423401"/>
                <a:ext cx="1174750" cy="1255712"/>
              </a:xfrm>
              <a:custGeom>
                <a:avLst/>
                <a:gdLst>
                  <a:gd name="T0" fmla="*/ 193 w 313"/>
                  <a:gd name="T1" fmla="*/ 279 h 334"/>
                  <a:gd name="T2" fmla="*/ 47 w 313"/>
                  <a:gd name="T3" fmla="*/ 330 h 334"/>
                  <a:gd name="T4" fmla="*/ 28 w 313"/>
                  <a:gd name="T5" fmla="*/ 319 h 334"/>
                  <a:gd name="T6" fmla="*/ 0 w 313"/>
                  <a:gd name="T7" fmla="*/ 167 h 334"/>
                  <a:gd name="T8" fmla="*/ 28 w 313"/>
                  <a:gd name="T9" fmla="*/ 15 h 334"/>
                  <a:gd name="T10" fmla="*/ 47 w 313"/>
                  <a:gd name="T11" fmla="*/ 4 h 334"/>
                  <a:gd name="T12" fmla="*/ 193 w 313"/>
                  <a:gd name="T13" fmla="*/ 55 h 334"/>
                  <a:gd name="T14" fmla="*/ 311 w 313"/>
                  <a:gd name="T15" fmla="*/ 156 h 334"/>
                  <a:gd name="T16" fmla="*/ 311 w 313"/>
                  <a:gd name="T17" fmla="*/ 178 h 334"/>
                  <a:gd name="T18" fmla="*/ 193 w 313"/>
                  <a:gd name="T19" fmla="*/ 279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3" h="334">
                    <a:moveTo>
                      <a:pt x="193" y="279"/>
                    </a:moveTo>
                    <a:cubicBezTo>
                      <a:pt x="98" y="334"/>
                      <a:pt x="47" y="330"/>
                      <a:pt x="47" y="330"/>
                    </a:cubicBezTo>
                    <a:cubicBezTo>
                      <a:pt x="40" y="329"/>
                      <a:pt x="32" y="325"/>
                      <a:pt x="28" y="319"/>
                    </a:cubicBezTo>
                    <a:cubicBezTo>
                      <a:pt x="28" y="319"/>
                      <a:pt x="0" y="277"/>
                      <a:pt x="0" y="167"/>
                    </a:cubicBezTo>
                    <a:cubicBezTo>
                      <a:pt x="0" y="57"/>
                      <a:pt x="28" y="15"/>
                      <a:pt x="28" y="15"/>
                    </a:cubicBezTo>
                    <a:cubicBezTo>
                      <a:pt x="32" y="9"/>
                      <a:pt x="40" y="5"/>
                      <a:pt x="47" y="4"/>
                    </a:cubicBezTo>
                    <a:cubicBezTo>
                      <a:pt x="47" y="4"/>
                      <a:pt x="98" y="0"/>
                      <a:pt x="193" y="55"/>
                    </a:cubicBezTo>
                    <a:cubicBezTo>
                      <a:pt x="289" y="110"/>
                      <a:pt x="311" y="156"/>
                      <a:pt x="311" y="156"/>
                    </a:cubicBezTo>
                    <a:cubicBezTo>
                      <a:pt x="313" y="162"/>
                      <a:pt x="313" y="172"/>
                      <a:pt x="311" y="178"/>
                    </a:cubicBezTo>
                    <a:cubicBezTo>
                      <a:pt x="311" y="178"/>
                      <a:pt x="289" y="224"/>
                      <a:pt x="193" y="279"/>
                    </a:cubicBezTo>
                    <a:close/>
                  </a:path>
                </a:pathLst>
              </a:cu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215900" dist="50800" dir="16200000">
                  <a:prstClr val="black">
                    <a:alpha val="42000"/>
                  </a:prstClr>
                </a:inn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27" name="文本框 97"/>
            <p:cNvSpPr txBox="1"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3536479" y="2500732"/>
              <a:ext cx="1960020" cy="714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9" tIns="34295" rIns="68589" bIns="34295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9pPr>
            </a:lstStyle>
            <a:p>
              <a:pPr indent="0" algn="l" fontAlgn="auto">
                <a:lnSpc>
                  <a:spcPct val="150000"/>
                </a:lnSpc>
              </a:pPr>
              <a:r>
                <a:rPr kumimoji="0" lang="en-US" altLang="zh-C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charset="-122"/>
                  <a:cs typeface="+mn-cs"/>
                </a:rPr>
                <a:t> </a:t>
              </a:r>
              <a:r>
                <a:rPr lang="zh-CN" altLang="en-US" sz="2800">
                  <a:latin typeface="微软雅黑" panose="020B0503020204020204" charset="-122"/>
                  <a:cs typeface="微软雅黑" panose="020B0503020204020204" charset="-122"/>
                  <a:sym typeface="+mn-ea"/>
                </a:rPr>
                <a:t>保暖与舒适</a:t>
              </a:r>
              <a:endPara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8" name="Freeform 12"/>
            <p:cNvSpPr>
              <a:spLocks noEditPoints="1"/>
            </p:cNvSpPr>
            <p:nvPr>
              <p:custDataLst>
                <p:tags r:id="rId33"/>
              </p:custDataLst>
            </p:nvPr>
          </p:nvSpPr>
          <p:spPr bwMode="auto">
            <a:xfrm>
              <a:off x="1887632" y="2764446"/>
              <a:ext cx="526562" cy="380346"/>
            </a:xfrm>
            <a:custGeom>
              <a:avLst/>
              <a:gdLst>
                <a:gd name="T0" fmla="*/ 57823 w 467"/>
                <a:gd name="T1" fmla="*/ 248018 h 337"/>
                <a:gd name="T2" fmla="*/ 77648 w 467"/>
                <a:gd name="T3" fmla="*/ 315809 h 337"/>
                <a:gd name="T4" fmla="*/ 120602 w 467"/>
                <a:gd name="T5" fmla="*/ 307542 h 337"/>
                <a:gd name="T6" fmla="*/ 185034 w 467"/>
                <a:gd name="T7" fmla="*/ 314156 h 337"/>
                <a:gd name="T8" fmla="*/ 247813 w 467"/>
                <a:gd name="T9" fmla="*/ 314156 h 337"/>
                <a:gd name="T10" fmla="*/ 272594 w 467"/>
                <a:gd name="T11" fmla="*/ 248018 h 337"/>
                <a:gd name="T12" fmla="*/ 330418 w 467"/>
                <a:gd name="T13" fmla="*/ 208335 h 337"/>
                <a:gd name="T14" fmla="*/ 297376 w 467"/>
                <a:gd name="T15" fmla="*/ 170305 h 337"/>
                <a:gd name="T16" fmla="*/ 315549 w 467"/>
                <a:gd name="T17" fmla="*/ 102514 h 337"/>
                <a:gd name="T18" fmla="*/ 264334 w 467"/>
                <a:gd name="T19" fmla="*/ 66138 h 337"/>
                <a:gd name="T20" fmla="*/ 209815 w 467"/>
                <a:gd name="T21" fmla="*/ 33069 h 337"/>
                <a:gd name="T22" fmla="*/ 180078 w 467"/>
                <a:gd name="T23" fmla="*/ 1653 h 337"/>
                <a:gd name="T24" fmla="*/ 123907 w 467"/>
                <a:gd name="T25" fmla="*/ 44643 h 337"/>
                <a:gd name="T26" fmla="*/ 52867 w 467"/>
                <a:gd name="T27" fmla="*/ 47950 h 337"/>
                <a:gd name="T28" fmla="*/ 34694 w 467"/>
                <a:gd name="T29" fmla="*/ 107474 h 337"/>
                <a:gd name="T30" fmla="*/ 21477 w 467"/>
                <a:gd name="T31" fmla="*/ 170305 h 337"/>
                <a:gd name="T32" fmla="*/ 3304 w 467"/>
                <a:gd name="T33" fmla="*/ 203374 h 337"/>
                <a:gd name="T34" fmla="*/ 69388 w 467"/>
                <a:gd name="T35" fmla="*/ 170305 h 337"/>
                <a:gd name="T36" fmla="*/ 297376 w 467"/>
                <a:gd name="T37" fmla="*/ 286047 h 337"/>
                <a:gd name="T38" fmla="*/ 328765 w 467"/>
                <a:gd name="T39" fmla="*/ 317463 h 337"/>
                <a:gd name="T40" fmla="*/ 297376 w 467"/>
                <a:gd name="T41" fmla="*/ 348878 h 337"/>
                <a:gd name="T42" fmla="*/ 327113 w 467"/>
                <a:gd name="T43" fmla="*/ 380294 h 337"/>
                <a:gd name="T44" fmla="*/ 335374 w 467"/>
                <a:gd name="T45" fmla="*/ 405096 h 337"/>
                <a:gd name="T46" fmla="*/ 328765 w 467"/>
                <a:gd name="T47" fmla="*/ 444778 h 337"/>
                <a:gd name="T48" fmla="*/ 388241 w 467"/>
                <a:gd name="T49" fmla="*/ 476194 h 337"/>
                <a:gd name="T50" fmla="*/ 388241 w 467"/>
                <a:gd name="T51" fmla="*/ 476194 h 337"/>
                <a:gd name="T52" fmla="*/ 399805 w 467"/>
                <a:gd name="T53" fmla="*/ 517530 h 337"/>
                <a:gd name="T54" fmla="*/ 464237 w 467"/>
                <a:gd name="T55" fmla="*/ 520837 h 337"/>
                <a:gd name="T56" fmla="*/ 465889 w 467"/>
                <a:gd name="T57" fmla="*/ 520837 h 337"/>
                <a:gd name="T58" fmla="*/ 520408 w 467"/>
                <a:gd name="T59" fmla="*/ 557213 h 337"/>
                <a:gd name="T60" fmla="*/ 553449 w 467"/>
                <a:gd name="T61" fmla="*/ 530758 h 337"/>
                <a:gd name="T62" fmla="*/ 553449 w 467"/>
                <a:gd name="T63" fmla="*/ 530758 h 337"/>
                <a:gd name="T64" fmla="*/ 621185 w 467"/>
                <a:gd name="T65" fmla="*/ 539025 h 337"/>
                <a:gd name="T66" fmla="*/ 637706 w 467"/>
                <a:gd name="T67" fmla="*/ 502649 h 337"/>
                <a:gd name="T68" fmla="*/ 660835 w 467"/>
                <a:gd name="T69" fmla="*/ 489422 h 337"/>
                <a:gd name="T70" fmla="*/ 703789 w 467"/>
                <a:gd name="T71" fmla="*/ 482808 h 337"/>
                <a:gd name="T72" fmla="*/ 705441 w 467"/>
                <a:gd name="T73" fmla="*/ 443125 h 337"/>
                <a:gd name="T74" fmla="*/ 718658 w 467"/>
                <a:gd name="T75" fmla="*/ 421630 h 337"/>
                <a:gd name="T76" fmla="*/ 756656 w 467"/>
                <a:gd name="T77" fmla="*/ 398482 h 337"/>
                <a:gd name="T78" fmla="*/ 730223 w 467"/>
                <a:gd name="T79" fmla="*/ 358799 h 337"/>
                <a:gd name="T80" fmla="*/ 766569 w 467"/>
                <a:gd name="T81" fmla="*/ 335651 h 337"/>
                <a:gd name="T82" fmla="*/ 766569 w 467"/>
                <a:gd name="T83" fmla="*/ 299275 h 337"/>
                <a:gd name="T84" fmla="*/ 730223 w 467"/>
                <a:gd name="T85" fmla="*/ 274473 h 337"/>
                <a:gd name="T86" fmla="*/ 753352 w 467"/>
                <a:gd name="T87" fmla="*/ 238097 h 337"/>
                <a:gd name="T88" fmla="*/ 738483 w 467"/>
                <a:gd name="T89" fmla="*/ 205028 h 337"/>
                <a:gd name="T90" fmla="*/ 695529 w 467"/>
                <a:gd name="T91" fmla="*/ 198414 h 337"/>
                <a:gd name="T92" fmla="*/ 702137 w 467"/>
                <a:gd name="T93" fmla="*/ 153771 h 337"/>
                <a:gd name="T94" fmla="*/ 675704 w 467"/>
                <a:gd name="T95" fmla="*/ 130623 h 337"/>
                <a:gd name="T96" fmla="*/ 637706 w 467"/>
                <a:gd name="T97" fmla="*/ 132276 h 337"/>
                <a:gd name="T98" fmla="*/ 621185 w 467"/>
                <a:gd name="T99" fmla="*/ 95900 h 337"/>
                <a:gd name="T100" fmla="*/ 579883 w 467"/>
                <a:gd name="T101" fmla="*/ 107474 h 337"/>
                <a:gd name="T102" fmla="*/ 553449 w 467"/>
                <a:gd name="T103" fmla="*/ 104167 h 337"/>
                <a:gd name="T104" fmla="*/ 523712 w 467"/>
                <a:gd name="T105" fmla="*/ 79366 h 337"/>
                <a:gd name="T106" fmla="*/ 490670 w 467"/>
                <a:gd name="T107" fmla="*/ 107474 h 337"/>
                <a:gd name="T108" fmla="*/ 465889 w 467"/>
                <a:gd name="T109" fmla="*/ 114088 h 337"/>
                <a:gd name="T110" fmla="*/ 424587 w 467"/>
                <a:gd name="T111" fmla="*/ 102514 h 337"/>
                <a:gd name="T112" fmla="*/ 388241 w 467"/>
                <a:gd name="T113" fmla="*/ 158731 h 337"/>
                <a:gd name="T114" fmla="*/ 388241 w 467"/>
                <a:gd name="T115" fmla="*/ 158731 h 337"/>
                <a:gd name="T116" fmla="*/ 328765 w 467"/>
                <a:gd name="T117" fmla="*/ 190147 h 337"/>
                <a:gd name="T118" fmla="*/ 335374 w 467"/>
                <a:gd name="T119" fmla="*/ 229830 h 337"/>
                <a:gd name="T120" fmla="*/ 303984 w 467"/>
                <a:gd name="T121" fmla="*/ 251325 h 337"/>
                <a:gd name="T122" fmla="*/ 531972 w 467"/>
                <a:gd name="T123" fmla="*/ 162038 h 33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467" h="337">
                  <a:moveTo>
                    <a:pt x="0" y="126"/>
                  </a:moveTo>
                  <a:cubicBezTo>
                    <a:pt x="1" y="132"/>
                    <a:pt x="3" y="138"/>
                    <a:pt x="6" y="143"/>
                  </a:cubicBezTo>
                  <a:cubicBezTo>
                    <a:pt x="6" y="145"/>
                    <a:pt x="8" y="145"/>
                    <a:pt x="9" y="145"/>
                  </a:cubicBezTo>
                  <a:cubicBezTo>
                    <a:pt x="13" y="143"/>
                    <a:pt x="17" y="142"/>
                    <a:pt x="21" y="141"/>
                  </a:cubicBezTo>
                  <a:cubicBezTo>
                    <a:pt x="24" y="146"/>
                    <a:pt x="26" y="150"/>
                    <a:pt x="30" y="154"/>
                  </a:cubicBezTo>
                  <a:cubicBezTo>
                    <a:pt x="35" y="150"/>
                    <a:pt x="35" y="150"/>
                    <a:pt x="35" y="150"/>
                  </a:cubicBezTo>
                  <a:cubicBezTo>
                    <a:pt x="35" y="150"/>
                    <a:pt x="35" y="150"/>
                    <a:pt x="35" y="150"/>
                  </a:cubicBezTo>
                  <a:cubicBezTo>
                    <a:pt x="30" y="154"/>
                    <a:pt x="30" y="154"/>
                    <a:pt x="30" y="154"/>
                  </a:cubicBezTo>
                  <a:cubicBezTo>
                    <a:pt x="33" y="159"/>
                    <a:pt x="36" y="163"/>
                    <a:pt x="40" y="166"/>
                  </a:cubicBezTo>
                  <a:cubicBezTo>
                    <a:pt x="37" y="170"/>
                    <a:pt x="35" y="173"/>
                    <a:pt x="32" y="177"/>
                  </a:cubicBezTo>
                  <a:cubicBezTo>
                    <a:pt x="32" y="178"/>
                    <a:pt x="32" y="180"/>
                    <a:pt x="33" y="180"/>
                  </a:cubicBezTo>
                  <a:cubicBezTo>
                    <a:pt x="37" y="184"/>
                    <a:pt x="42" y="188"/>
                    <a:pt x="47" y="191"/>
                  </a:cubicBezTo>
                  <a:cubicBezTo>
                    <a:pt x="49" y="192"/>
                    <a:pt x="50" y="191"/>
                    <a:pt x="51" y="190"/>
                  </a:cubicBezTo>
                  <a:cubicBezTo>
                    <a:pt x="53" y="187"/>
                    <a:pt x="56" y="183"/>
                    <a:pt x="59" y="180"/>
                  </a:cubicBezTo>
                  <a:cubicBezTo>
                    <a:pt x="63" y="182"/>
                    <a:pt x="68" y="184"/>
                    <a:pt x="73" y="186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3" y="186"/>
                    <a:pt x="73" y="186"/>
                    <a:pt x="73" y="186"/>
                  </a:cubicBezTo>
                  <a:cubicBezTo>
                    <a:pt x="78" y="188"/>
                    <a:pt x="83" y="189"/>
                    <a:pt x="89" y="190"/>
                  </a:cubicBezTo>
                  <a:cubicBezTo>
                    <a:pt x="89" y="194"/>
                    <a:pt x="89" y="198"/>
                    <a:pt x="89" y="203"/>
                  </a:cubicBezTo>
                  <a:cubicBezTo>
                    <a:pt x="89" y="204"/>
                    <a:pt x="90" y="205"/>
                    <a:pt x="91" y="205"/>
                  </a:cubicBezTo>
                  <a:cubicBezTo>
                    <a:pt x="97" y="206"/>
                    <a:pt x="103" y="206"/>
                    <a:pt x="109" y="205"/>
                  </a:cubicBezTo>
                  <a:cubicBezTo>
                    <a:pt x="110" y="205"/>
                    <a:pt x="111" y="204"/>
                    <a:pt x="111" y="203"/>
                  </a:cubicBezTo>
                  <a:cubicBezTo>
                    <a:pt x="111" y="198"/>
                    <a:pt x="112" y="194"/>
                    <a:pt x="112" y="190"/>
                  </a:cubicBezTo>
                  <a:cubicBezTo>
                    <a:pt x="117" y="189"/>
                    <a:pt x="122" y="188"/>
                    <a:pt x="127" y="186"/>
                  </a:cubicBezTo>
                  <a:cubicBezTo>
                    <a:pt x="125" y="179"/>
                    <a:pt x="125" y="179"/>
                    <a:pt x="125" y="179"/>
                  </a:cubicBezTo>
                  <a:cubicBezTo>
                    <a:pt x="125" y="179"/>
                    <a:pt x="125" y="179"/>
                    <a:pt x="125" y="179"/>
                  </a:cubicBezTo>
                  <a:cubicBezTo>
                    <a:pt x="127" y="186"/>
                    <a:pt x="127" y="186"/>
                    <a:pt x="127" y="186"/>
                  </a:cubicBezTo>
                  <a:cubicBezTo>
                    <a:pt x="132" y="184"/>
                    <a:pt x="137" y="182"/>
                    <a:pt x="142" y="180"/>
                  </a:cubicBezTo>
                  <a:cubicBezTo>
                    <a:pt x="144" y="183"/>
                    <a:pt x="147" y="187"/>
                    <a:pt x="150" y="190"/>
                  </a:cubicBezTo>
                  <a:cubicBezTo>
                    <a:pt x="150" y="191"/>
                    <a:pt x="152" y="192"/>
                    <a:pt x="153" y="191"/>
                  </a:cubicBezTo>
                  <a:cubicBezTo>
                    <a:pt x="158" y="188"/>
                    <a:pt x="163" y="184"/>
                    <a:pt x="168" y="180"/>
                  </a:cubicBezTo>
                  <a:cubicBezTo>
                    <a:pt x="168" y="180"/>
                    <a:pt x="169" y="178"/>
                    <a:pt x="168" y="177"/>
                  </a:cubicBezTo>
                  <a:cubicBezTo>
                    <a:pt x="165" y="173"/>
                    <a:pt x="163" y="170"/>
                    <a:pt x="160" y="166"/>
                  </a:cubicBezTo>
                  <a:cubicBezTo>
                    <a:pt x="164" y="163"/>
                    <a:pt x="167" y="159"/>
                    <a:pt x="171" y="154"/>
                  </a:cubicBezTo>
                  <a:cubicBezTo>
                    <a:pt x="165" y="150"/>
                    <a:pt x="165" y="150"/>
                    <a:pt x="165" y="150"/>
                  </a:cubicBezTo>
                  <a:cubicBezTo>
                    <a:pt x="165" y="150"/>
                    <a:pt x="165" y="150"/>
                    <a:pt x="165" y="150"/>
                  </a:cubicBezTo>
                  <a:cubicBezTo>
                    <a:pt x="171" y="154"/>
                    <a:pt x="171" y="154"/>
                    <a:pt x="171" y="154"/>
                  </a:cubicBezTo>
                  <a:cubicBezTo>
                    <a:pt x="174" y="150"/>
                    <a:pt x="176" y="146"/>
                    <a:pt x="179" y="141"/>
                  </a:cubicBezTo>
                  <a:cubicBezTo>
                    <a:pt x="183" y="142"/>
                    <a:pt x="187" y="143"/>
                    <a:pt x="191" y="145"/>
                  </a:cubicBezTo>
                  <a:cubicBezTo>
                    <a:pt x="193" y="145"/>
                    <a:pt x="194" y="145"/>
                    <a:pt x="194" y="143"/>
                  </a:cubicBezTo>
                  <a:cubicBezTo>
                    <a:pt x="197" y="138"/>
                    <a:pt x="199" y="132"/>
                    <a:pt x="200" y="126"/>
                  </a:cubicBezTo>
                  <a:cubicBezTo>
                    <a:pt x="200" y="125"/>
                    <a:pt x="200" y="124"/>
                    <a:pt x="198" y="123"/>
                  </a:cubicBezTo>
                  <a:cubicBezTo>
                    <a:pt x="194" y="122"/>
                    <a:pt x="190" y="120"/>
                    <a:pt x="186" y="119"/>
                  </a:cubicBezTo>
                  <a:cubicBezTo>
                    <a:pt x="187" y="114"/>
                    <a:pt x="187" y="108"/>
                    <a:pt x="187" y="103"/>
                  </a:cubicBezTo>
                  <a:cubicBezTo>
                    <a:pt x="180" y="103"/>
                    <a:pt x="180" y="103"/>
                    <a:pt x="180" y="103"/>
                  </a:cubicBezTo>
                  <a:cubicBezTo>
                    <a:pt x="180" y="103"/>
                    <a:pt x="180" y="103"/>
                    <a:pt x="180" y="103"/>
                  </a:cubicBezTo>
                  <a:cubicBezTo>
                    <a:pt x="180" y="103"/>
                    <a:pt x="180" y="103"/>
                    <a:pt x="180" y="103"/>
                  </a:cubicBezTo>
                  <a:cubicBezTo>
                    <a:pt x="187" y="103"/>
                    <a:pt x="187" y="103"/>
                    <a:pt x="187" y="103"/>
                  </a:cubicBezTo>
                  <a:cubicBezTo>
                    <a:pt x="187" y="98"/>
                    <a:pt x="187" y="93"/>
                    <a:pt x="186" y="87"/>
                  </a:cubicBezTo>
                  <a:cubicBezTo>
                    <a:pt x="190" y="86"/>
                    <a:pt x="194" y="85"/>
                    <a:pt x="198" y="83"/>
                  </a:cubicBezTo>
                  <a:cubicBezTo>
                    <a:pt x="200" y="83"/>
                    <a:pt x="200" y="82"/>
                    <a:pt x="200" y="80"/>
                  </a:cubicBezTo>
                  <a:cubicBezTo>
                    <a:pt x="199" y="74"/>
                    <a:pt x="197" y="68"/>
                    <a:pt x="194" y="63"/>
                  </a:cubicBezTo>
                  <a:cubicBezTo>
                    <a:pt x="194" y="62"/>
                    <a:pt x="193" y="61"/>
                    <a:pt x="191" y="62"/>
                  </a:cubicBezTo>
                  <a:cubicBezTo>
                    <a:pt x="187" y="63"/>
                    <a:pt x="183" y="64"/>
                    <a:pt x="179" y="65"/>
                  </a:cubicBezTo>
                  <a:cubicBezTo>
                    <a:pt x="176" y="61"/>
                    <a:pt x="174" y="56"/>
                    <a:pt x="171" y="52"/>
                  </a:cubicBezTo>
                  <a:cubicBezTo>
                    <a:pt x="165" y="56"/>
                    <a:pt x="165" y="56"/>
                    <a:pt x="165" y="56"/>
                  </a:cubicBezTo>
                  <a:cubicBezTo>
                    <a:pt x="165" y="56"/>
                    <a:pt x="165" y="56"/>
                    <a:pt x="165" y="56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67" y="48"/>
                    <a:pt x="164" y="44"/>
                    <a:pt x="160" y="40"/>
                  </a:cubicBezTo>
                  <a:cubicBezTo>
                    <a:pt x="163" y="36"/>
                    <a:pt x="165" y="33"/>
                    <a:pt x="168" y="29"/>
                  </a:cubicBezTo>
                  <a:cubicBezTo>
                    <a:pt x="169" y="28"/>
                    <a:pt x="168" y="27"/>
                    <a:pt x="168" y="26"/>
                  </a:cubicBezTo>
                  <a:cubicBezTo>
                    <a:pt x="163" y="22"/>
                    <a:pt x="158" y="18"/>
                    <a:pt x="153" y="15"/>
                  </a:cubicBezTo>
                  <a:cubicBezTo>
                    <a:pt x="152" y="14"/>
                    <a:pt x="150" y="15"/>
                    <a:pt x="150" y="16"/>
                  </a:cubicBezTo>
                  <a:cubicBezTo>
                    <a:pt x="147" y="19"/>
                    <a:pt x="144" y="23"/>
                    <a:pt x="142" y="26"/>
                  </a:cubicBezTo>
                  <a:cubicBezTo>
                    <a:pt x="137" y="24"/>
                    <a:pt x="132" y="22"/>
                    <a:pt x="127" y="20"/>
                  </a:cubicBezTo>
                  <a:cubicBezTo>
                    <a:pt x="125" y="27"/>
                    <a:pt x="125" y="27"/>
                    <a:pt x="125" y="27"/>
                  </a:cubicBezTo>
                  <a:cubicBezTo>
                    <a:pt x="125" y="27"/>
                    <a:pt x="125" y="27"/>
                    <a:pt x="125" y="27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2" y="19"/>
                    <a:pt x="117" y="17"/>
                    <a:pt x="112" y="17"/>
                  </a:cubicBezTo>
                  <a:cubicBezTo>
                    <a:pt x="112" y="12"/>
                    <a:pt x="111" y="8"/>
                    <a:pt x="111" y="3"/>
                  </a:cubicBezTo>
                  <a:cubicBezTo>
                    <a:pt x="111" y="2"/>
                    <a:pt x="110" y="1"/>
                    <a:pt x="109" y="1"/>
                  </a:cubicBezTo>
                  <a:cubicBezTo>
                    <a:pt x="103" y="0"/>
                    <a:pt x="97" y="0"/>
                    <a:pt x="91" y="1"/>
                  </a:cubicBezTo>
                  <a:cubicBezTo>
                    <a:pt x="90" y="1"/>
                    <a:pt x="89" y="2"/>
                    <a:pt x="89" y="3"/>
                  </a:cubicBezTo>
                  <a:cubicBezTo>
                    <a:pt x="89" y="8"/>
                    <a:pt x="89" y="12"/>
                    <a:pt x="89" y="17"/>
                  </a:cubicBezTo>
                  <a:cubicBezTo>
                    <a:pt x="83" y="17"/>
                    <a:pt x="78" y="19"/>
                    <a:pt x="73" y="20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68" y="22"/>
                    <a:pt x="63" y="24"/>
                    <a:pt x="59" y="26"/>
                  </a:cubicBezTo>
                  <a:cubicBezTo>
                    <a:pt x="56" y="23"/>
                    <a:pt x="53" y="19"/>
                    <a:pt x="51" y="16"/>
                  </a:cubicBezTo>
                  <a:cubicBezTo>
                    <a:pt x="50" y="15"/>
                    <a:pt x="49" y="14"/>
                    <a:pt x="47" y="15"/>
                  </a:cubicBezTo>
                  <a:cubicBezTo>
                    <a:pt x="42" y="18"/>
                    <a:pt x="37" y="22"/>
                    <a:pt x="33" y="26"/>
                  </a:cubicBezTo>
                  <a:cubicBezTo>
                    <a:pt x="32" y="27"/>
                    <a:pt x="32" y="28"/>
                    <a:pt x="32" y="29"/>
                  </a:cubicBezTo>
                  <a:cubicBezTo>
                    <a:pt x="35" y="33"/>
                    <a:pt x="37" y="36"/>
                    <a:pt x="40" y="40"/>
                  </a:cubicBezTo>
                  <a:cubicBezTo>
                    <a:pt x="36" y="44"/>
                    <a:pt x="33" y="48"/>
                    <a:pt x="30" y="52"/>
                  </a:cubicBezTo>
                  <a:cubicBezTo>
                    <a:pt x="35" y="56"/>
                    <a:pt x="35" y="56"/>
                    <a:pt x="35" y="56"/>
                  </a:cubicBezTo>
                  <a:cubicBezTo>
                    <a:pt x="35" y="56"/>
                    <a:pt x="35" y="56"/>
                    <a:pt x="35" y="56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6" y="56"/>
                    <a:pt x="24" y="61"/>
                    <a:pt x="21" y="65"/>
                  </a:cubicBezTo>
                  <a:cubicBezTo>
                    <a:pt x="17" y="64"/>
                    <a:pt x="13" y="63"/>
                    <a:pt x="9" y="62"/>
                  </a:cubicBezTo>
                  <a:cubicBezTo>
                    <a:pt x="8" y="61"/>
                    <a:pt x="6" y="62"/>
                    <a:pt x="6" y="63"/>
                  </a:cubicBezTo>
                  <a:cubicBezTo>
                    <a:pt x="3" y="68"/>
                    <a:pt x="1" y="74"/>
                    <a:pt x="0" y="80"/>
                  </a:cubicBezTo>
                  <a:cubicBezTo>
                    <a:pt x="0" y="82"/>
                    <a:pt x="0" y="83"/>
                    <a:pt x="2" y="83"/>
                  </a:cubicBezTo>
                  <a:cubicBezTo>
                    <a:pt x="6" y="85"/>
                    <a:pt x="10" y="86"/>
                    <a:pt x="14" y="87"/>
                  </a:cubicBezTo>
                  <a:cubicBezTo>
                    <a:pt x="13" y="93"/>
                    <a:pt x="13" y="98"/>
                    <a:pt x="13" y="103"/>
                  </a:cubicBezTo>
                  <a:cubicBezTo>
                    <a:pt x="20" y="103"/>
                    <a:pt x="20" y="103"/>
                    <a:pt x="20" y="103"/>
                  </a:cubicBezTo>
                  <a:cubicBezTo>
                    <a:pt x="20" y="103"/>
                    <a:pt x="20" y="103"/>
                    <a:pt x="20" y="103"/>
                  </a:cubicBezTo>
                  <a:cubicBezTo>
                    <a:pt x="20" y="103"/>
                    <a:pt x="20" y="103"/>
                    <a:pt x="20" y="103"/>
                  </a:cubicBezTo>
                  <a:cubicBezTo>
                    <a:pt x="13" y="103"/>
                    <a:pt x="13" y="103"/>
                    <a:pt x="13" y="103"/>
                  </a:cubicBezTo>
                  <a:cubicBezTo>
                    <a:pt x="13" y="108"/>
                    <a:pt x="13" y="114"/>
                    <a:pt x="14" y="119"/>
                  </a:cubicBezTo>
                  <a:cubicBezTo>
                    <a:pt x="10" y="120"/>
                    <a:pt x="6" y="122"/>
                    <a:pt x="2" y="123"/>
                  </a:cubicBezTo>
                  <a:cubicBezTo>
                    <a:pt x="0" y="124"/>
                    <a:pt x="0" y="125"/>
                    <a:pt x="0" y="126"/>
                  </a:cubicBezTo>
                  <a:close/>
                  <a:moveTo>
                    <a:pt x="42" y="103"/>
                  </a:moveTo>
                  <a:cubicBezTo>
                    <a:pt x="42" y="71"/>
                    <a:pt x="68" y="45"/>
                    <a:pt x="100" y="45"/>
                  </a:cubicBezTo>
                  <a:cubicBezTo>
                    <a:pt x="132" y="45"/>
                    <a:pt x="159" y="71"/>
                    <a:pt x="159" y="103"/>
                  </a:cubicBezTo>
                  <a:cubicBezTo>
                    <a:pt x="159" y="135"/>
                    <a:pt x="132" y="162"/>
                    <a:pt x="100" y="162"/>
                  </a:cubicBezTo>
                  <a:cubicBezTo>
                    <a:pt x="68" y="162"/>
                    <a:pt x="42" y="135"/>
                    <a:pt x="42" y="103"/>
                  </a:cubicBezTo>
                  <a:close/>
                  <a:moveTo>
                    <a:pt x="213" y="284"/>
                  </a:moveTo>
                  <a:cubicBezTo>
                    <a:pt x="213" y="284"/>
                    <a:pt x="213" y="284"/>
                    <a:pt x="213" y="284"/>
                  </a:cubicBezTo>
                  <a:cubicBezTo>
                    <a:pt x="213" y="284"/>
                    <a:pt x="213" y="284"/>
                    <a:pt x="213" y="284"/>
                  </a:cubicBezTo>
                  <a:close/>
                  <a:moveTo>
                    <a:pt x="180" y="173"/>
                  </a:moveTo>
                  <a:cubicBezTo>
                    <a:pt x="180" y="173"/>
                    <a:pt x="180" y="173"/>
                    <a:pt x="180" y="173"/>
                  </a:cubicBezTo>
                  <a:close/>
                  <a:moveTo>
                    <a:pt x="180" y="173"/>
                  </a:moveTo>
                  <a:cubicBezTo>
                    <a:pt x="184" y="174"/>
                    <a:pt x="189" y="175"/>
                    <a:pt x="193" y="176"/>
                  </a:cubicBezTo>
                  <a:cubicBezTo>
                    <a:pt x="192" y="181"/>
                    <a:pt x="192" y="186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9" y="192"/>
                    <a:pt x="199" y="192"/>
                    <a:pt x="199" y="192"/>
                  </a:cubicBezTo>
                  <a:cubicBezTo>
                    <a:pt x="199" y="192"/>
                    <a:pt x="199" y="192"/>
                    <a:pt x="199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8"/>
                    <a:pt x="192" y="203"/>
                    <a:pt x="193" y="208"/>
                  </a:cubicBezTo>
                  <a:cubicBezTo>
                    <a:pt x="188" y="209"/>
                    <a:pt x="184" y="210"/>
                    <a:pt x="180" y="211"/>
                  </a:cubicBezTo>
                  <a:cubicBezTo>
                    <a:pt x="180" y="211"/>
                    <a:pt x="180" y="211"/>
                    <a:pt x="180" y="211"/>
                  </a:cubicBezTo>
                  <a:cubicBezTo>
                    <a:pt x="179" y="211"/>
                    <a:pt x="178" y="212"/>
                    <a:pt x="178" y="214"/>
                  </a:cubicBezTo>
                  <a:cubicBezTo>
                    <a:pt x="179" y="220"/>
                    <a:pt x="180" y="226"/>
                    <a:pt x="182" y="231"/>
                  </a:cubicBezTo>
                  <a:cubicBezTo>
                    <a:pt x="182" y="231"/>
                    <a:pt x="182" y="232"/>
                    <a:pt x="183" y="232"/>
                  </a:cubicBezTo>
                  <a:cubicBezTo>
                    <a:pt x="183" y="232"/>
                    <a:pt x="184" y="232"/>
                    <a:pt x="184" y="232"/>
                  </a:cubicBezTo>
                  <a:cubicBezTo>
                    <a:pt x="184" y="232"/>
                    <a:pt x="184" y="232"/>
                    <a:pt x="184" y="232"/>
                  </a:cubicBezTo>
                  <a:cubicBezTo>
                    <a:pt x="189" y="232"/>
                    <a:pt x="193" y="231"/>
                    <a:pt x="198" y="230"/>
                  </a:cubicBezTo>
                  <a:cubicBezTo>
                    <a:pt x="199" y="236"/>
                    <a:pt x="201" y="240"/>
                    <a:pt x="203" y="245"/>
                  </a:cubicBezTo>
                  <a:cubicBezTo>
                    <a:pt x="203" y="245"/>
                    <a:pt x="203" y="245"/>
                    <a:pt x="203" y="245"/>
                  </a:cubicBezTo>
                  <a:cubicBezTo>
                    <a:pt x="203" y="245"/>
                    <a:pt x="203" y="245"/>
                    <a:pt x="203" y="245"/>
                  </a:cubicBezTo>
                  <a:cubicBezTo>
                    <a:pt x="210" y="242"/>
                    <a:pt x="210" y="242"/>
                    <a:pt x="210" y="242"/>
                  </a:cubicBezTo>
                  <a:cubicBezTo>
                    <a:pt x="210" y="242"/>
                    <a:pt x="210" y="242"/>
                    <a:pt x="210" y="242"/>
                  </a:cubicBezTo>
                  <a:cubicBezTo>
                    <a:pt x="203" y="245"/>
                    <a:pt x="203" y="245"/>
                    <a:pt x="203" y="245"/>
                  </a:cubicBezTo>
                  <a:cubicBezTo>
                    <a:pt x="203" y="245"/>
                    <a:pt x="203" y="245"/>
                    <a:pt x="203" y="245"/>
                  </a:cubicBezTo>
                  <a:cubicBezTo>
                    <a:pt x="203" y="245"/>
                    <a:pt x="203" y="245"/>
                    <a:pt x="203" y="245"/>
                  </a:cubicBezTo>
                  <a:cubicBezTo>
                    <a:pt x="205" y="250"/>
                    <a:pt x="208" y="255"/>
                    <a:pt x="210" y="259"/>
                  </a:cubicBezTo>
                  <a:cubicBezTo>
                    <a:pt x="207" y="261"/>
                    <a:pt x="203" y="264"/>
                    <a:pt x="200" y="267"/>
                  </a:cubicBezTo>
                  <a:cubicBezTo>
                    <a:pt x="200" y="267"/>
                    <a:pt x="200" y="267"/>
                    <a:pt x="200" y="267"/>
                  </a:cubicBezTo>
                  <a:cubicBezTo>
                    <a:pt x="199" y="267"/>
                    <a:pt x="199" y="268"/>
                    <a:pt x="199" y="269"/>
                  </a:cubicBezTo>
                  <a:cubicBezTo>
                    <a:pt x="199" y="269"/>
                    <a:pt x="199" y="270"/>
                    <a:pt x="199" y="270"/>
                  </a:cubicBezTo>
                  <a:cubicBezTo>
                    <a:pt x="203" y="276"/>
                    <a:pt x="206" y="280"/>
                    <a:pt x="209" y="284"/>
                  </a:cubicBezTo>
                  <a:cubicBezTo>
                    <a:pt x="210" y="285"/>
                    <a:pt x="210" y="285"/>
                    <a:pt x="211" y="285"/>
                  </a:cubicBezTo>
                  <a:cubicBezTo>
                    <a:pt x="212" y="285"/>
                    <a:pt x="212" y="285"/>
                    <a:pt x="213" y="284"/>
                  </a:cubicBezTo>
                  <a:cubicBezTo>
                    <a:pt x="216" y="282"/>
                    <a:pt x="220" y="280"/>
                    <a:pt x="224" y="277"/>
                  </a:cubicBezTo>
                  <a:cubicBezTo>
                    <a:pt x="227" y="281"/>
                    <a:pt x="230" y="284"/>
                    <a:pt x="235" y="288"/>
                  </a:cubicBezTo>
                  <a:cubicBezTo>
                    <a:pt x="235" y="288"/>
                    <a:pt x="235" y="288"/>
                    <a:pt x="235" y="288"/>
                  </a:cubicBezTo>
                  <a:cubicBezTo>
                    <a:pt x="235" y="288"/>
                    <a:pt x="235" y="288"/>
                    <a:pt x="235" y="288"/>
                  </a:cubicBezTo>
                  <a:cubicBezTo>
                    <a:pt x="240" y="283"/>
                    <a:pt x="240" y="283"/>
                    <a:pt x="240" y="283"/>
                  </a:cubicBezTo>
                  <a:cubicBezTo>
                    <a:pt x="240" y="283"/>
                    <a:pt x="240" y="283"/>
                    <a:pt x="240" y="283"/>
                  </a:cubicBezTo>
                  <a:cubicBezTo>
                    <a:pt x="235" y="288"/>
                    <a:pt x="235" y="288"/>
                    <a:pt x="235" y="288"/>
                  </a:cubicBezTo>
                  <a:cubicBezTo>
                    <a:pt x="235" y="288"/>
                    <a:pt x="235" y="288"/>
                    <a:pt x="235" y="288"/>
                  </a:cubicBezTo>
                  <a:cubicBezTo>
                    <a:pt x="235" y="289"/>
                    <a:pt x="235" y="289"/>
                    <a:pt x="235" y="289"/>
                  </a:cubicBezTo>
                  <a:cubicBezTo>
                    <a:pt x="238" y="292"/>
                    <a:pt x="242" y="295"/>
                    <a:pt x="247" y="298"/>
                  </a:cubicBezTo>
                  <a:cubicBezTo>
                    <a:pt x="245" y="302"/>
                    <a:pt x="243" y="306"/>
                    <a:pt x="241" y="310"/>
                  </a:cubicBezTo>
                  <a:cubicBezTo>
                    <a:pt x="241" y="310"/>
                    <a:pt x="241" y="310"/>
                    <a:pt x="241" y="310"/>
                  </a:cubicBezTo>
                  <a:cubicBezTo>
                    <a:pt x="241" y="311"/>
                    <a:pt x="241" y="311"/>
                    <a:pt x="241" y="312"/>
                  </a:cubicBezTo>
                  <a:cubicBezTo>
                    <a:pt x="241" y="312"/>
                    <a:pt x="241" y="313"/>
                    <a:pt x="242" y="313"/>
                  </a:cubicBezTo>
                  <a:cubicBezTo>
                    <a:pt x="247" y="317"/>
                    <a:pt x="252" y="319"/>
                    <a:pt x="257" y="322"/>
                  </a:cubicBezTo>
                  <a:cubicBezTo>
                    <a:pt x="257" y="322"/>
                    <a:pt x="258" y="322"/>
                    <a:pt x="258" y="322"/>
                  </a:cubicBezTo>
                  <a:cubicBezTo>
                    <a:pt x="259" y="322"/>
                    <a:pt x="259" y="321"/>
                    <a:pt x="260" y="321"/>
                  </a:cubicBezTo>
                  <a:cubicBezTo>
                    <a:pt x="260" y="321"/>
                    <a:pt x="260" y="321"/>
                    <a:pt x="260" y="321"/>
                  </a:cubicBezTo>
                  <a:cubicBezTo>
                    <a:pt x="262" y="317"/>
                    <a:pt x="265" y="313"/>
                    <a:pt x="267" y="310"/>
                  </a:cubicBezTo>
                  <a:cubicBezTo>
                    <a:pt x="272" y="312"/>
                    <a:pt x="276" y="314"/>
                    <a:pt x="281" y="315"/>
                  </a:cubicBezTo>
                  <a:cubicBezTo>
                    <a:pt x="281" y="315"/>
                    <a:pt x="281" y="315"/>
                    <a:pt x="281" y="315"/>
                  </a:cubicBezTo>
                  <a:cubicBezTo>
                    <a:pt x="282" y="315"/>
                    <a:pt x="282" y="315"/>
                    <a:pt x="282" y="315"/>
                  </a:cubicBezTo>
                  <a:cubicBezTo>
                    <a:pt x="284" y="309"/>
                    <a:pt x="284" y="309"/>
                    <a:pt x="284" y="309"/>
                  </a:cubicBezTo>
                  <a:cubicBezTo>
                    <a:pt x="282" y="315"/>
                    <a:pt x="282" y="315"/>
                    <a:pt x="282" y="315"/>
                  </a:cubicBezTo>
                  <a:cubicBezTo>
                    <a:pt x="282" y="315"/>
                    <a:pt x="282" y="315"/>
                    <a:pt x="282" y="315"/>
                  </a:cubicBezTo>
                  <a:cubicBezTo>
                    <a:pt x="282" y="315"/>
                    <a:pt x="282" y="315"/>
                    <a:pt x="282" y="315"/>
                  </a:cubicBezTo>
                  <a:cubicBezTo>
                    <a:pt x="286" y="317"/>
                    <a:pt x="291" y="318"/>
                    <a:pt x="297" y="319"/>
                  </a:cubicBezTo>
                  <a:cubicBezTo>
                    <a:pt x="296" y="324"/>
                    <a:pt x="296" y="328"/>
                    <a:pt x="296" y="333"/>
                  </a:cubicBezTo>
                  <a:cubicBezTo>
                    <a:pt x="296" y="333"/>
                    <a:pt x="296" y="333"/>
                    <a:pt x="296" y="333"/>
                  </a:cubicBezTo>
                  <a:cubicBezTo>
                    <a:pt x="296" y="333"/>
                    <a:pt x="296" y="334"/>
                    <a:pt x="296" y="334"/>
                  </a:cubicBezTo>
                  <a:cubicBezTo>
                    <a:pt x="297" y="335"/>
                    <a:pt x="297" y="335"/>
                    <a:pt x="298" y="335"/>
                  </a:cubicBezTo>
                  <a:cubicBezTo>
                    <a:pt x="303" y="336"/>
                    <a:pt x="309" y="337"/>
                    <a:pt x="315" y="337"/>
                  </a:cubicBezTo>
                  <a:cubicBezTo>
                    <a:pt x="316" y="337"/>
                    <a:pt x="316" y="337"/>
                    <a:pt x="317" y="336"/>
                  </a:cubicBezTo>
                  <a:cubicBezTo>
                    <a:pt x="317" y="336"/>
                    <a:pt x="317" y="335"/>
                    <a:pt x="317" y="335"/>
                  </a:cubicBezTo>
                  <a:cubicBezTo>
                    <a:pt x="317" y="335"/>
                    <a:pt x="317" y="335"/>
                    <a:pt x="317" y="335"/>
                  </a:cubicBezTo>
                  <a:cubicBezTo>
                    <a:pt x="318" y="330"/>
                    <a:pt x="319" y="326"/>
                    <a:pt x="320" y="322"/>
                  </a:cubicBezTo>
                  <a:cubicBezTo>
                    <a:pt x="324" y="322"/>
                    <a:pt x="329" y="322"/>
                    <a:pt x="335" y="321"/>
                  </a:cubicBezTo>
                  <a:cubicBezTo>
                    <a:pt x="335" y="321"/>
                    <a:pt x="335" y="321"/>
                    <a:pt x="335" y="321"/>
                  </a:cubicBezTo>
                  <a:cubicBezTo>
                    <a:pt x="335" y="321"/>
                    <a:pt x="335" y="321"/>
                    <a:pt x="335" y="321"/>
                  </a:cubicBezTo>
                  <a:cubicBezTo>
                    <a:pt x="334" y="314"/>
                    <a:pt x="334" y="314"/>
                    <a:pt x="334" y="314"/>
                  </a:cubicBezTo>
                  <a:cubicBezTo>
                    <a:pt x="334" y="314"/>
                    <a:pt x="334" y="314"/>
                    <a:pt x="334" y="314"/>
                  </a:cubicBezTo>
                  <a:cubicBezTo>
                    <a:pt x="335" y="321"/>
                    <a:pt x="335" y="321"/>
                    <a:pt x="335" y="321"/>
                  </a:cubicBezTo>
                  <a:cubicBezTo>
                    <a:pt x="335" y="321"/>
                    <a:pt x="335" y="321"/>
                    <a:pt x="335" y="321"/>
                  </a:cubicBezTo>
                  <a:cubicBezTo>
                    <a:pt x="335" y="321"/>
                    <a:pt x="335" y="321"/>
                    <a:pt x="335" y="321"/>
                  </a:cubicBezTo>
                  <a:cubicBezTo>
                    <a:pt x="340" y="321"/>
                    <a:pt x="345" y="320"/>
                    <a:pt x="351" y="319"/>
                  </a:cubicBezTo>
                  <a:cubicBezTo>
                    <a:pt x="352" y="323"/>
                    <a:pt x="354" y="327"/>
                    <a:pt x="355" y="331"/>
                  </a:cubicBezTo>
                  <a:cubicBezTo>
                    <a:pt x="356" y="331"/>
                    <a:pt x="356" y="332"/>
                    <a:pt x="357" y="332"/>
                  </a:cubicBezTo>
                  <a:cubicBezTo>
                    <a:pt x="357" y="333"/>
                    <a:pt x="358" y="333"/>
                    <a:pt x="358" y="333"/>
                  </a:cubicBezTo>
                  <a:cubicBezTo>
                    <a:pt x="365" y="331"/>
                    <a:pt x="370" y="329"/>
                    <a:pt x="375" y="327"/>
                  </a:cubicBezTo>
                  <a:cubicBezTo>
                    <a:pt x="375" y="327"/>
                    <a:pt x="376" y="327"/>
                    <a:pt x="376" y="326"/>
                  </a:cubicBezTo>
                  <a:cubicBezTo>
                    <a:pt x="376" y="325"/>
                    <a:pt x="376" y="325"/>
                    <a:pt x="376" y="324"/>
                  </a:cubicBezTo>
                  <a:cubicBezTo>
                    <a:pt x="376" y="324"/>
                    <a:pt x="376" y="324"/>
                    <a:pt x="376" y="324"/>
                  </a:cubicBezTo>
                  <a:cubicBezTo>
                    <a:pt x="375" y="320"/>
                    <a:pt x="374" y="316"/>
                    <a:pt x="373" y="311"/>
                  </a:cubicBezTo>
                  <a:cubicBezTo>
                    <a:pt x="377" y="310"/>
                    <a:pt x="382" y="307"/>
                    <a:pt x="386" y="304"/>
                  </a:cubicBezTo>
                  <a:cubicBezTo>
                    <a:pt x="387" y="304"/>
                    <a:pt x="387" y="304"/>
                    <a:pt x="387" y="304"/>
                  </a:cubicBezTo>
                  <a:cubicBezTo>
                    <a:pt x="386" y="304"/>
                    <a:pt x="386" y="304"/>
                    <a:pt x="386" y="304"/>
                  </a:cubicBezTo>
                  <a:cubicBezTo>
                    <a:pt x="383" y="298"/>
                    <a:pt x="383" y="298"/>
                    <a:pt x="383" y="298"/>
                  </a:cubicBezTo>
                  <a:cubicBezTo>
                    <a:pt x="383" y="298"/>
                    <a:pt x="383" y="298"/>
                    <a:pt x="383" y="298"/>
                  </a:cubicBezTo>
                  <a:cubicBezTo>
                    <a:pt x="386" y="304"/>
                    <a:pt x="386" y="304"/>
                    <a:pt x="386" y="304"/>
                  </a:cubicBezTo>
                  <a:cubicBezTo>
                    <a:pt x="387" y="304"/>
                    <a:pt x="387" y="304"/>
                    <a:pt x="387" y="304"/>
                  </a:cubicBezTo>
                  <a:cubicBezTo>
                    <a:pt x="387" y="304"/>
                    <a:pt x="387" y="304"/>
                    <a:pt x="387" y="304"/>
                  </a:cubicBezTo>
                  <a:cubicBezTo>
                    <a:pt x="391" y="302"/>
                    <a:pt x="395" y="299"/>
                    <a:pt x="400" y="296"/>
                  </a:cubicBezTo>
                  <a:cubicBezTo>
                    <a:pt x="403" y="299"/>
                    <a:pt x="406" y="302"/>
                    <a:pt x="409" y="305"/>
                  </a:cubicBezTo>
                  <a:cubicBezTo>
                    <a:pt x="409" y="305"/>
                    <a:pt x="409" y="305"/>
                    <a:pt x="409" y="305"/>
                  </a:cubicBezTo>
                  <a:cubicBezTo>
                    <a:pt x="409" y="306"/>
                    <a:pt x="410" y="306"/>
                    <a:pt x="411" y="306"/>
                  </a:cubicBezTo>
                  <a:cubicBezTo>
                    <a:pt x="411" y="306"/>
                    <a:pt x="412" y="306"/>
                    <a:pt x="412" y="305"/>
                  </a:cubicBezTo>
                  <a:cubicBezTo>
                    <a:pt x="416" y="302"/>
                    <a:pt x="421" y="298"/>
                    <a:pt x="425" y="294"/>
                  </a:cubicBezTo>
                  <a:cubicBezTo>
                    <a:pt x="425" y="293"/>
                    <a:pt x="426" y="293"/>
                    <a:pt x="426" y="292"/>
                  </a:cubicBezTo>
                  <a:cubicBezTo>
                    <a:pt x="426" y="292"/>
                    <a:pt x="425" y="291"/>
                    <a:pt x="425" y="291"/>
                  </a:cubicBezTo>
                  <a:cubicBezTo>
                    <a:pt x="425" y="291"/>
                    <a:pt x="425" y="291"/>
                    <a:pt x="425" y="291"/>
                  </a:cubicBezTo>
                  <a:cubicBezTo>
                    <a:pt x="422" y="287"/>
                    <a:pt x="419" y="284"/>
                    <a:pt x="417" y="280"/>
                  </a:cubicBezTo>
                  <a:cubicBezTo>
                    <a:pt x="420" y="277"/>
                    <a:pt x="424" y="273"/>
                    <a:pt x="427" y="268"/>
                  </a:cubicBezTo>
                  <a:cubicBezTo>
                    <a:pt x="427" y="268"/>
                    <a:pt x="427" y="268"/>
                    <a:pt x="427" y="268"/>
                  </a:cubicBezTo>
                  <a:cubicBezTo>
                    <a:pt x="427" y="268"/>
                    <a:pt x="427" y="268"/>
                    <a:pt x="427" y="268"/>
                  </a:cubicBezTo>
                  <a:cubicBezTo>
                    <a:pt x="421" y="264"/>
                    <a:pt x="421" y="264"/>
                    <a:pt x="421" y="264"/>
                  </a:cubicBezTo>
                  <a:cubicBezTo>
                    <a:pt x="421" y="264"/>
                    <a:pt x="421" y="264"/>
                    <a:pt x="421" y="264"/>
                  </a:cubicBezTo>
                  <a:cubicBezTo>
                    <a:pt x="427" y="268"/>
                    <a:pt x="427" y="268"/>
                    <a:pt x="427" y="268"/>
                  </a:cubicBezTo>
                  <a:cubicBezTo>
                    <a:pt x="427" y="268"/>
                    <a:pt x="427" y="268"/>
                    <a:pt x="427" y="268"/>
                  </a:cubicBezTo>
                  <a:cubicBezTo>
                    <a:pt x="427" y="268"/>
                    <a:pt x="427" y="268"/>
                    <a:pt x="427" y="268"/>
                  </a:cubicBezTo>
                  <a:cubicBezTo>
                    <a:pt x="430" y="264"/>
                    <a:pt x="432" y="260"/>
                    <a:pt x="435" y="255"/>
                  </a:cubicBezTo>
                  <a:cubicBezTo>
                    <a:pt x="439" y="257"/>
                    <a:pt x="444" y="258"/>
                    <a:pt x="447" y="260"/>
                  </a:cubicBezTo>
                  <a:cubicBezTo>
                    <a:pt x="447" y="260"/>
                    <a:pt x="447" y="260"/>
                    <a:pt x="447" y="260"/>
                  </a:cubicBezTo>
                  <a:cubicBezTo>
                    <a:pt x="448" y="260"/>
                    <a:pt x="449" y="260"/>
                    <a:pt x="449" y="260"/>
                  </a:cubicBezTo>
                  <a:cubicBezTo>
                    <a:pt x="450" y="260"/>
                    <a:pt x="450" y="259"/>
                    <a:pt x="451" y="259"/>
                  </a:cubicBezTo>
                  <a:cubicBezTo>
                    <a:pt x="453" y="254"/>
                    <a:pt x="455" y="249"/>
                    <a:pt x="458" y="243"/>
                  </a:cubicBezTo>
                  <a:cubicBezTo>
                    <a:pt x="458" y="243"/>
                    <a:pt x="458" y="242"/>
                    <a:pt x="458" y="241"/>
                  </a:cubicBezTo>
                  <a:cubicBezTo>
                    <a:pt x="457" y="241"/>
                    <a:pt x="457" y="240"/>
                    <a:pt x="456" y="240"/>
                  </a:cubicBezTo>
                  <a:cubicBezTo>
                    <a:pt x="452" y="238"/>
                    <a:pt x="448" y="236"/>
                    <a:pt x="444" y="234"/>
                  </a:cubicBezTo>
                  <a:cubicBezTo>
                    <a:pt x="446" y="229"/>
                    <a:pt x="448" y="223"/>
                    <a:pt x="449" y="219"/>
                  </a:cubicBezTo>
                  <a:cubicBezTo>
                    <a:pt x="449" y="219"/>
                    <a:pt x="449" y="219"/>
                    <a:pt x="449" y="219"/>
                  </a:cubicBezTo>
                  <a:cubicBezTo>
                    <a:pt x="449" y="219"/>
                    <a:pt x="449" y="219"/>
                    <a:pt x="449" y="219"/>
                  </a:cubicBezTo>
                  <a:cubicBezTo>
                    <a:pt x="442" y="217"/>
                    <a:pt x="442" y="217"/>
                    <a:pt x="442" y="217"/>
                  </a:cubicBezTo>
                  <a:cubicBezTo>
                    <a:pt x="442" y="217"/>
                    <a:pt x="442" y="217"/>
                    <a:pt x="442" y="217"/>
                  </a:cubicBezTo>
                  <a:cubicBezTo>
                    <a:pt x="449" y="219"/>
                    <a:pt x="449" y="219"/>
                    <a:pt x="449" y="219"/>
                  </a:cubicBezTo>
                  <a:cubicBezTo>
                    <a:pt x="449" y="219"/>
                    <a:pt x="449" y="219"/>
                    <a:pt x="449" y="219"/>
                  </a:cubicBezTo>
                  <a:cubicBezTo>
                    <a:pt x="449" y="219"/>
                    <a:pt x="449" y="219"/>
                    <a:pt x="449" y="219"/>
                  </a:cubicBezTo>
                  <a:cubicBezTo>
                    <a:pt x="450" y="213"/>
                    <a:pt x="451" y="208"/>
                    <a:pt x="451" y="204"/>
                  </a:cubicBezTo>
                  <a:cubicBezTo>
                    <a:pt x="455" y="203"/>
                    <a:pt x="460" y="203"/>
                    <a:pt x="464" y="203"/>
                  </a:cubicBezTo>
                  <a:cubicBezTo>
                    <a:pt x="464" y="203"/>
                    <a:pt x="464" y="203"/>
                    <a:pt x="464" y="203"/>
                  </a:cubicBezTo>
                  <a:cubicBezTo>
                    <a:pt x="465" y="203"/>
                    <a:pt x="465" y="203"/>
                    <a:pt x="466" y="202"/>
                  </a:cubicBezTo>
                  <a:cubicBezTo>
                    <a:pt x="466" y="202"/>
                    <a:pt x="467" y="201"/>
                    <a:pt x="467" y="201"/>
                  </a:cubicBezTo>
                  <a:cubicBezTo>
                    <a:pt x="467" y="195"/>
                    <a:pt x="467" y="189"/>
                    <a:pt x="467" y="183"/>
                  </a:cubicBezTo>
                  <a:cubicBezTo>
                    <a:pt x="467" y="183"/>
                    <a:pt x="466" y="182"/>
                    <a:pt x="466" y="182"/>
                  </a:cubicBezTo>
                  <a:cubicBezTo>
                    <a:pt x="465" y="181"/>
                    <a:pt x="465" y="181"/>
                    <a:pt x="464" y="181"/>
                  </a:cubicBezTo>
                  <a:cubicBezTo>
                    <a:pt x="464" y="181"/>
                    <a:pt x="464" y="181"/>
                    <a:pt x="464" y="181"/>
                  </a:cubicBezTo>
                  <a:cubicBezTo>
                    <a:pt x="460" y="181"/>
                    <a:pt x="455" y="181"/>
                    <a:pt x="451" y="180"/>
                  </a:cubicBezTo>
                  <a:cubicBezTo>
                    <a:pt x="451" y="176"/>
                    <a:pt x="450" y="171"/>
                    <a:pt x="449" y="165"/>
                  </a:cubicBezTo>
                  <a:cubicBezTo>
                    <a:pt x="449" y="165"/>
                    <a:pt x="449" y="165"/>
                    <a:pt x="449" y="165"/>
                  </a:cubicBezTo>
                  <a:cubicBezTo>
                    <a:pt x="449" y="165"/>
                    <a:pt x="449" y="165"/>
                    <a:pt x="449" y="165"/>
                  </a:cubicBezTo>
                  <a:cubicBezTo>
                    <a:pt x="442" y="166"/>
                    <a:pt x="442" y="166"/>
                    <a:pt x="442" y="166"/>
                  </a:cubicBezTo>
                  <a:cubicBezTo>
                    <a:pt x="442" y="166"/>
                    <a:pt x="442" y="166"/>
                    <a:pt x="442" y="166"/>
                  </a:cubicBezTo>
                  <a:cubicBezTo>
                    <a:pt x="449" y="165"/>
                    <a:pt x="449" y="165"/>
                    <a:pt x="449" y="165"/>
                  </a:cubicBezTo>
                  <a:cubicBezTo>
                    <a:pt x="449" y="165"/>
                    <a:pt x="449" y="165"/>
                    <a:pt x="449" y="165"/>
                  </a:cubicBezTo>
                  <a:cubicBezTo>
                    <a:pt x="449" y="165"/>
                    <a:pt x="449" y="165"/>
                    <a:pt x="449" y="165"/>
                  </a:cubicBezTo>
                  <a:cubicBezTo>
                    <a:pt x="448" y="161"/>
                    <a:pt x="446" y="155"/>
                    <a:pt x="444" y="150"/>
                  </a:cubicBezTo>
                  <a:cubicBezTo>
                    <a:pt x="448" y="148"/>
                    <a:pt x="452" y="146"/>
                    <a:pt x="456" y="144"/>
                  </a:cubicBezTo>
                  <a:cubicBezTo>
                    <a:pt x="457" y="144"/>
                    <a:pt x="457" y="143"/>
                    <a:pt x="458" y="143"/>
                  </a:cubicBezTo>
                  <a:cubicBezTo>
                    <a:pt x="458" y="142"/>
                    <a:pt x="458" y="141"/>
                    <a:pt x="458" y="141"/>
                  </a:cubicBezTo>
                  <a:cubicBezTo>
                    <a:pt x="455" y="135"/>
                    <a:pt x="453" y="130"/>
                    <a:pt x="451" y="125"/>
                  </a:cubicBezTo>
                  <a:cubicBezTo>
                    <a:pt x="450" y="125"/>
                    <a:pt x="450" y="124"/>
                    <a:pt x="449" y="124"/>
                  </a:cubicBezTo>
                  <a:cubicBezTo>
                    <a:pt x="449" y="124"/>
                    <a:pt x="448" y="124"/>
                    <a:pt x="447" y="124"/>
                  </a:cubicBezTo>
                  <a:cubicBezTo>
                    <a:pt x="447" y="124"/>
                    <a:pt x="447" y="124"/>
                    <a:pt x="447" y="124"/>
                  </a:cubicBezTo>
                  <a:cubicBezTo>
                    <a:pt x="443" y="126"/>
                    <a:pt x="439" y="127"/>
                    <a:pt x="435" y="129"/>
                  </a:cubicBezTo>
                  <a:cubicBezTo>
                    <a:pt x="432" y="124"/>
                    <a:pt x="430" y="120"/>
                    <a:pt x="427" y="116"/>
                  </a:cubicBezTo>
                  <a:cubicBezTo>
                    <a:pt x="427" y="116"/>
                    <a:pt x="427" y="116"/>
                    <a:pt x="427" y="116"/>
                  </a:cubicBezTo>
                  <a:cubicBezTo>
                    <a:pt x="427" y="116"/>
                    <a:pt x="427" y="116"/>
                    <a:pt x="427" y="116"/>
                  </a:cubicBezTo>
                  <a:cubicBezTo>
                    <a:pt x="421" y="120"/>
                    <a:pt x="421" y="120"/>
                    <a:pt x="421" y="120"/>
                  </a:cubicBezTo>
                  <a:cubicBezTo>
                    <a:pt x="421" y="120"/>
                    <a:pt x="421" y="120"/>
                    <a:pt x="421" y="120"/>
                  </a:cubicBezTo>
                  <a:cubicBezTo>
                    <a:pt x="427" y="116"/>
                    <a:pt x="427" y="116"/>
                    <a:pt x="427" y="116"/>
                  </a:cubicBezTo>
                  <a:cubicBezTo>
                    <a:pt x="427" y="116"/>
                    <a:pt x="427" y="116"/>
                    <a:pt x="427" y="116"/>
                  </a:cubicBezTo>
                  <a:cubicBezTo>
                    <a:pt x="427" y="116"/>
                    <a:pt x="427" y="116"/>
                    <a:pt x="427" y="116"/>
                  </a:cubicBezTo>
                  <a:cubicBezTo>
                    <a:pt x="424" y="111"/>
                    <a:pt x="420" y="107"/>
                    <a:pt x="417" y="104"/>
                  </a:cubicBezTo>
                  <a:cubicBezTo>
                    <a:pt x="419" y="100"/>
                    <a:pt x="422" y="97"/>
                    <a:pt x="425" y="93"/>
                  </a:cubicBezTo>
                  <a:cubicBezTo>
                    <a:pt x="425" y="93"/>
                    <a:pt x="425" y="93"/>
                    <a:pt x="425" y="93"/>
                  </a:cubicBezTo>
                  <a:cubicBezTo>
                    <a:pt x="425" y="93"/>
                    <a:pt x="426" y="92"/>
                    <a:pt x="426" y="92"/>
                  </a:cubicBezTo>
                  <a:cubicBezTo>
                    <a:pt x="426" y="91"/>
                    <a:pt x="425" y="90"/>
                    <a:pt x="425" y="90"/>
                  </a:cubicBezTo>
                  <a:cubicBezTo>
                    <a:pt x="421" y="86"/>
                    <a:pt x="416" y="82"/>
                    <a:pt x="412" y="78"/>
                  </a:cubicBezTo>
                  <a:cubicBezTo>
                    <a:pt x="412" y="78"/>
                    <a:pt x="411" y="78"/>
                    <a:pt x="411" y="78"/>
                  </a:cubicBezTo>
                  <a:cubicBezTo>
                    <a:pt x="410" y="78"/>
                    <a:pt x="409" y="78"/>
                    <a:pt x="409" y="79"/>
                  </a:cubicBezTo>
                  <a:cubicBezTo>
                    <a:pt x="409" y="79"/>
                    <a:pt x="409" y="79"/>
                    <a:pt x="409" y="79"/>
                  </a:cubicBezTo>
                  <a:cubicBezTo>
                    <a:pt x="406" y="82"/>
                    <a:pt x="403" y="85"/>
                    <a:pt x="400" y="88"/>
                  </a:cubicBezTo>
                  <a:cubicBezTo>
                    <a:pt x="395" y="85"/>
                    <a:pt x="391" y="82"/>
                    <a:pt x="387" y="80"/>
                  </a:cubicBezTo>
                  <a:cubicBezTo>
                    <a:pt x="387" y="80"/>
                    <a:pt x="387" y="80"/>
                    <a:pt x="387" y="80"/>
                  </a:cubicBezTo>
                  <a:cubicBezTo>
                    <a:pt x="386" y="80"/>
                    <a:pt x="386" y="80"/>
                    <a:pt x="386" y="80"/>
                  </a:cubicBezTo>
                  <a:cubicBezTo>
                    <a:pt x="383" y="86"/>
                    <a:pt x="383" y="86"/>
                    <a:pt x="383" y="86"/>
                  </a:cubicBezTo>
                  <a:cubicBezTo>
                    <a:pt x="386" y="80"/>
                    <a:pt x="386" y="80"/>
                    <a:pt x="386" y="80"/>
                  </a:cubicBezTo>
                  <a:cubicBezTo>
                    <a:pt x="387" y="80"/>
                    <a:pt x="387" y="80"/>
                    <a:pt x="387" y="80"/>
                  </a:cubicBezTo>
                  <a:cubicBezTo>
                    <a:pt x="386" y="80"/>
                    <a:pt x="386" y="80"/>
                    <a:pt x="386" y="80"/>
                  </a:cubicBezTo>
                  <a:cubicBezTo>
                    <a:pt x="382" y="77"/>
                    <a:pt x="377" y="74"/>
                    <a:pt x="373" y="73"/>
                  </a:cubicBezTo>
                  <a:cubicBezTo>
                    <a:pt x="374" y="68"/>
                    <a:pt x="375" y="64"/>
                    <a:pt x="376" y="60"/>
                  </a:cubicBezTo>
                  <a:cubicBezTo>
                    <a:pt x="376" y="60"/>
                    <a:pt x="376" y="60"/>
                    <a:pt x="376" y="60"/>
                  </a:cubicBezTo>
                  <a:cubicBezTo>
                    <a:pt x="376" y="59"/>
                    <a:pt x="376" y="59"/>
                    <a:pt x="376" y="58"/>
                  </a:cubicBezTo>
                  <a:cubicBezTo>
                    <a:pt x="376" y="57"/>
                    <a:pt x="375" y="57"/>
                    <a:pt x="375" y="57"/>
                  </a:cubicBezTo>
                  <a:cubicBezTo>
                    <a:pt x="370" y="55"/>
                    <a:pt x="365" y="53"/>
                    <a:pt x="358" y="51"/>
                  </a:cubicBezTo>
                  <a:cubicBezTo>
                    <a:pt x="358" y="51"/>
                    <a:pt x="357" y="51"/>
                    <a:pt x="357" y="52"/>
                  </a:cubicBezTo>
                  <a:cubicBezTo>
                    <a:pt x="356" y="52"/>
                    <a:pt x="356" y="53"/>
                    <a:pt x="355" y="53"/>
                  </a:cubicBezTo>
                  <a:cubicBezTo>
                    <a:pt x="355" y="53"/>
                    <a:pt x="355" y="53"/>
                    <a:pt x="355" y="53"/>
                  </a:cubicBezTo>
                  <a:cubicBezTo>
                    <a:pt x="354" y="57"/>
                    <a:pt x="352" y="61"/>
                    <a:pt x="351" y="65"/>
                  </a:cubicBezTo>
                  <a:cubicBezTo>
                    <a:pt x="345" y="64"/>
                    <a:pt x="340" y="63"/>
                    <a:pt x="335" y="63"/>
                  </a:cubicBezTo>
                  <a:cubicBezTo>
                    <a:pt x="335" y="63"/>
                    <a:pt x="335" y="63"/>
                    <a:pt x="335" y="63"/>
                  </a:cubicBezTo>
                  <a:cubicBezTo>
                    <a:pt x="335" y="63"/>
                    <a:pt x="335" y="63"/>
                    <a:pt x="335" y="63"/>
                  </a:cubicBezTo>
                  <a:cubicBezTo>
                    <a:pt x="334" y="70"/>
                    <a:pt x="334" y="70"/>
                    <a:pt x="334" y="70"/>
                  </a:cubicBezTo>
                  <a:cubicBezTo>
                    <a:pt x="334" y="70"/>
                    <a:pt x="334" y="70"/>
                    <a:pt x="334" y="70"/>
                  </a:cubicBezTo>
                  <a:cubicBezTo>
                    <a:pt x="335" y="63"/>
                    <a:pt x="335" y="63"/>
                    <a:pt x="335" y="63"/>
                  </a:cubicBezTo>
                  <a:cubicBezTo>
                    <a:pt x="335" y="63"/>
                    <a:pt x="335" y="63"/>
                    <a:pt x="335" y="63"/>
                  </a:cubicBezTo>
                  <a:cubicBezTo>
                    <a:pt x="335" y="63"/>
                    <a:pt x="335" y="63"/>
                    <a:pt x="335" y="63"/>
                  </a:cubicBezTo>
                  <a:cubicBezTo>
                    <a:pt x="329" y="62"/>
                    <a:pt x="324" y="62"/>
                    <a:pt x="320" y="62"/>
                  </a:cubicBezTo>
                  <a:cubicBezTo>
                    <a:pt x="319" y="58"/>
                    <a:pt x="318" y="53"/>
                    <a:pt x="317" y="49"/>
                  </a:cubicBezTo>
                  <a:cubicBezTo>
                    <a:pt x="317" y="49"/>
                    <a:pt x="317" y="49"/>
                    <a:pt x="317" y="49"/>
                  </a:cubicBezTo>
                  <a:cubicBezTo>
                    <a:pt x="317" y="49"/>
                    <a:pt x="317" y="48"/>
                    <a:pt x="317" y="48"/>
                  </a:cubicBezTo>
                  <a:cubicBezTo>
                    <a:pt x="316" y="47"/>
                    <a:pt x="316" y="47"/>
                    <a:pt x="315" y="47"/>
                  </a:cubicBezTo>
                  <a:cubicBezTo>
                    <a:pt x="309" y="47"/>
                    <a:pt x="303" y="48"/>
                    <a:pt x="298" y="49"/>
                  </a:cubicBezTo>
                  <a:cubicBezTo>
                    <a:pt x="297" y="49"/>
                    <a:pt x="297" y="49"/>
                    <a:pt x="296" y="50"/>
                  </a:cubicBezTo>
                  <a:cubicBezTo>
                    <a:pt x="296" y="50"/>
                    <a:pt x="296" y="51"/>
                    <a:pt x="296" y="51"/>
                  </a:cubicBezTo>
                  <a:cubicBezTo>
                    <a:pt x="296" y="51"/>
                    <a:pt x="296" y="51"/>
                    <a:pt x="296" y="51"/>
                  </a:cubicBezTo>
                  <a:cubicBezTo>
                    <a:pt x="296" y="56"/>
                    <a:pt x="296" y="60"/>
                    <a:pt x="297" y="65"/>
                  </a:cubicBezTo>
                  <a:cubicBezTo>
                    <a:pt x="291" y="66"/>
                    <a:pt x="286" y="67"/>
                    <a:pt x="282" y="68"/>
                  </a:cubicBezTo>
                  <a:cubicBezTo>
                    <a:pt x="282" y="68"/>
                    <a:pt x="282" y="68"/>
                    <a:pt x="282" y="68"/>
                  </a:cubicBezTo>
                  <a:cubicBezTo>
                    <a:pt x="282" y="69"/>
                    <a:pt x="282" y="69"/>
                    <a:pt x="282" y="69"/>
                  </a:cubicBezTo>
                  <a:cubicBezTo>
                    <a:pt x="284" y="75"/>
                    <a:pt x="284" y="75"/>
                    <a:pt x="284" y="75"/>
                  </a:cubicBezTo>
                  <a:cubicBezTo>
                    <a:pt x="284" y="75"/>
                    <a:pt x="284" y="75"/>
                    <a:pt x="284" y="75"/>
                  </a:cubicBezTo>
                  <a:cubicBezTo>
                    <a:pt x="282" y="69"/>
                    <a:pt x="282" y="69"/>
                    <a:pt x="282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76" y="70"/>
                    <a:pt x="272" y="72"/>
                    <a:pt x="267" y="74"/>
                  </a:cubicBezTo>
                  <a:cubicBezTo>
                    <a:pt x="265" y="70"/>
                    <a:pt x="262" y="67"/>
                    <a:pt x="260" y="63"/>
                  </a:cubicBezTo>
                  <a:cubicBezTo>
                    <a:pt x="259" y="63"/>
                    <a:pt x="259" y="62"/>
                    <a:pt x="258" y="62"/>
                  </a:cubicBezTo>
                  <a:cubicBezTo>
                    <a:pt x="258" y="62"/>
                    <a:pt x="257" y="62"/>
                    <a:pt x="257" y="62"/>
                  </a:cubicBezTo>
                  <a:cubicBezTo>
                    <a:pt x="252" y="64"/>
                    <a:pt x="247" y="67"/>
                    <a:pt x="242" y="71"/>
                  </a:cubicBezTo>
                  <a:cubicBezTo>
                    <a:pt x="241" y="71"/>
                    <a:pt x="241" y="72"/>
                    <a:pt x="241" y="72"/>
                  </a:cubicBezTo>
                  <a:cubicBezTo>
                    <a:pt x="241" y="73"/>
                    <a:pt x="241" y="73"/>
                    <a:pt x="241" y="74"/>
                  </a:cubicBezTo>
                  <a:cubicBezTo>
                    <a:pt x="243" y="78"/>
                    <a:pt x="245" y="82"/>
                    <a:pt x="247" y="86"/>
                  </a:cubicBezTo>
                  <a:cubicBezTo>
                    <a:pt x="242" y="89"/>
                    <a:pt x="238" y="92"/>
                    <a:pt x="235" y="95"/>
                  </a:cubicBezTo>
                  <a:cubicBezTo>
                    <a:pt x="235" y="96"/>
                    <a:pt x="235" y="96"/>
                    <a:pt x="235" y="96"/>
                  </a:cubicBezTo>
                  <a:cubicBezTo>
                    <a:pt x="235" y="96"/>
                    <a:pt x="235" y="96"/>
                    <a:pt x="235" y="96"/>
                  </a:cubicBezTo>
                  <a:cubicBezTo>
                    <a:pt x="240" y="101"/>
                    <a:pt x="240" y="101"/>
                    <a:pt x="240" y="101"/>
                  </a:cubicBezTo>
                  <a:cubicBezTo>
                    <a:pt x="240" y="101"/>
                    <a:pt x="240" y="101"/>
                    <a:pt x="240" y="101"/>
                  </a:cubicBezTo>
                  <a:cubicBezTo>
                    <a:pt x="235" y="96"/>
                    <a:pt x="235" y="96"/>
                    <a:pt x="235" y="96"/>
                  </a:cubicBezTo>
                  <a:cubicBezTo>
                    <a:pt x="235" y="96"/>
                    <a:pt x="235" y="96"/>
                    <a:pt x="235" y="96"/>
                  </a:cubicBezTo>
                  <a:cubicBezTo>
                    <a:pt x="235" y="96"/>
                    <a:pt x="235" y="96"/>
                    <a:pt x="235" y="96"/>
                  </a:cubicBezTo>
                  <a:cubicBezTo>
                    <a:pt x="230" y="100"/>
                    <a:pt x="227" y="103"/>
                    <a:pt x="224" y="107"/>
                  </a:cubicBezTo>
                  <a:cubicBezTo>
                    <a:pt x="220" y="104"/>
                    <a:pt x="216" y="102"/>
                    <a:pt x="213" y="100"/>
                  </a:cubicBezTo>
                  <a:cubicBezTo>
                    <a:pt x="212" y="99"/>
                    <a:pt x="212" y="99"/>
                    <a:pt x="211" y="99"/>
                  </a:cubicBezTo>
                  <a:cubicBezTo>
                    <a:pt x="210" y="99"/>
                    <a:pt x="210" y="99"/>
                    <a:pt x="209" y="100"/>
                  </a:cubicBezTo>
                  <a:cubicBezTo>
                    <a:pt x="206" y="103"/>
                    <a:pt x="203" y="108"/>
                    <a:pt x="199" y="114"/>
                  </a:cubicBezTo>
                  <a:cubicBezTo>
                    <a:pt x="199" y="114"/>
                    <a:pt x="199" y="115"/>
                    <a:pt x="199" y="115"/>
                  </a:cubicBezTo>
                  <a:cubicBezTo>
                    <a:pt x="199" y="116"/>
                    <a:pt x="199" y="117"/>
                    <a:pt x="200" y="117"/>
                  </a:cubicBezTo>
                  <a:cubicBezTo>
                    <a:pt x="200" y="117"/>
                    <a:pt x="200" y="117"/>
                    <a:pt x="200" y="117"/>
                  </a:cubicBezTo>
                  <a:cubicBezTo>
                    <a:pt x="203" y="120"/>
                    <a:pt x="207" y="123"/>
                    <a:pt x="210" y="125"/>
                  </a:cubicBezTo>
                  <a:cubicBezTo>
                    <a:pt x="208" y="129"/>
                    <a:pt x="205" y="134"/>
                    <a:pt x="203" y="139"/>
                  </a:cubicBezTo>
                  <a:cubicBezTo>
                    <a:pt x="203" y="139"/>
                    <a:pt x="203" y="139"/>
                    <a:pt x="203" y="139"/>
                  </a:cubicBezTo>
                  <a:cubicBezTo>
                    <a:pt x="203" y="139"/>
                    <a:pt x="203" y="139"/>
                    <a:pt x="203" y="139"/>
                  </a:cubicBezTo>
                  <a:cubicBezTo>
                    <a:pt x="210" y="142"/>
                    <a:pt x="210" y="142"/>
                    <a:pt x="210" y="142"/>
                  </a:cubicBezTo>
                  <a:cubicBezTo>
                    <a:pt x="203" y="139"/>
                    <a:pt x="203" y="139"/>
                    <a:pt x="203" y="139"/>
                  </a:cubicBezTo>
                  <a:cubicBezTo>
                    <a:pt x="203" y="139"/>
                    <a:pt x="203" y="139"/>
                    <a:pt x="203" y="139"/>
                  </a:cubicBezTo>
                  <a:cubicBezTo>
                    <a:pt x="203" y="139"/>
                    <a:pt x="203" y="139"/>
                    <a:pt x="203" y="139"/>
                  </a:cubicBezTo>
                  <a:cubicBezTo>
                    <a:pt x="201" y="143"/>
                    <a:pt x="199" y="148"/>
                    <a:pt x="198" y="154"/>
                  </a:cubicBezTo>
                  <a:cubicBezTo>
                    <a:pt x="193" y="153"/>
                    <a:pt x="189" y="152"/>
                    <a:pt x="184" y="152"/>
                  </a:cubicBezTo>
                  <a:cubicBezTo>
                    <a:pt x="184" y="152"/>
                    <a:pt x="183" y="152"/>
                    <a:pt x="183" y="152"/>
                  </a:cubicBezTo>
                  <a:cubicBezTo>
                    <a:pt x="182" y="152"/>
                    <a:pt x="182" y="153"/>
                    <a:pt x="182" y="153"/>
                  </a:cubicBezTo>
                  <a:cubicBezTo>
                    <a:pt x="180" y="158"/>
                    <a:pt x="179" y="164"/>
                    <a:pt x="178" y="170"/>
                  </a:cubicBezTo>
                  <a:cubicBezTo>
                    <a:pt x="178" y="172"/>
                    <a:pt x="179" y="173"/>
                    <a:pt x="180" y="173"/>
                  </a:cubicBezTo>
                  <a:close/>
                  <a:moveTo>
                    <a:pt x="228" y="192"/>
                  </a:moveTo>
                  <a:cubicBezTo>
                    <a:pt x="228" y="140"/>
                    <a:pt x="271" y="98"/>
                    <a:pt x="322" y="98"/>
                  </a:cubicBezTo>
                  <a:cubicBezTo>
                    <a:pt x="374" y="98"/>
                    <a:pt x="416" y="140"/>
                    <a:pt x="416" y="192"/>
                  </a:cubicBezTo>
                  <a:cubicBezTo>
                    <a:pt x="416" y="244"/>
                    <a:pt x="374" y="286"/>
                    <a:pt x="322" y="286"/>
                  </a:cubicBezTo>
                  <a:cubicBezTo>
                    <a:pt x="271" y="286"/>
                    <a:pt x="228" y="244"/>
                    <a:pt x="228" y="192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9" tIns="34295" rIns="68589" bIns="34295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文本框 104"/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1030614" y="2718935"/>
              <a:ext cx="407623" cy="391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9" tIns="34295" rIns="68589" bIns="34295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charset="-122"/>
                  <a:cs typeface="+mn-cs"/>
                </a:rPr>
                <a:t>02</a:t>
              </a:r>
              <a:endParaRPr kumimoji="0" lang="zh-CN" altLang="en-US" sz="21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937248" y="2"/>
            <a:ext cx="2206786" cy="128336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8" name="组合 12"/>
          <p:cNvGrpSpPr/>
          <p:nvPr/>
        </p:nvGrpSpPr>
        <p:grpSpPr>
          <a:xfrm>
            <a:off x="217488" y="1286933"/>
            <a:ext cx="8655050" cy="247651"/>
            <a:chOff x="252413" y="1109411"/>
            <a:chExt cx="8655217" cy="247986"/>
          </a:xfrm>
        </p:grpSpPr>
        <p:sp>
          <p:nvSpPr>
            <p:cNvPr id="13" name="矩形 12"/>
            <p:cNvSpPr/>
            <p:nvPr/>
          </p:nvSpPr>
          <p:spPr>
            <a:xfrm>
              <a:off x="252413" y="1109411"/>
              <a:ext cx="8639342" cy="72064"/>
            </a:xfrm>
            <a:prstGeom prst="rect">
              <a:avLst/>
            </a:prstGeom>
            <a:solidFill>
              <a:srgbClr val="009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68288" y="1285333"/>
              <a:ext cx="8639342" cy="72064"/>
            </a:xfrm>
            <a:prstGeom prst="rect">
              <a:avLst/>
            </a:prstGeom>
            <a:solidFill>
              <a:srgbClr val="FF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rgbClr val="FFCC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6" name="椭圆 4"/>
          <p:cNvSpPr/>
          <p:nvPr/>
        </p:nvSpPr>
        <p:spPr>
          <a:xfrm>
            <a:off x="464878" y="332471"/>
            <a:ext cx="865050" cy="915566"/>
          </a:xfrm>
          <a:prstGeom prst="rect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36830" tIns="36830" rIns="36830" bIns="36830" numCol="1" spcCol="1270" anchor="ctr" anchorCtr="0">
            <a:noAutofit/>
          </a:bodyPr>
          <a:lstStyle/>
          <a:p>
            <a:pPr lvl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kern="1200" dirty="0" smtClean="0"/>
              <a:t>儿保科</a:t>
            </a:r>
            <a:endParaRPr lang="zh-CN" altLang="en-US" sz="2400" kern="1200" dirty="0"/>
          </a:p>
        </p:txBody>
      </p:sp>
      <p:pic>
        <p:nvPicPr>
          <p:cNvPr id="4" name="图片 1" descr="银川市妇幼保健院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0680" y="138430"/>
            <a:ext cx="1072515" cy="11093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390015" y="1311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热疗法的禁忌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732530" y="1593850"/>
            <a:ext cx="1804670" cy="16929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700020" y="5012690"/>
            <a:ext cx="1804670" cy="169291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5003800" y="5012690"/>
            <a:ext cx="1804670" cy="16929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5557520" y="2997200"/>
            <a:ext cx="1804670" cy="169291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979295" y="2996565"/>
            <a:ext cx="1804670" cy="16929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右箭头 19"/>
          <p:cNvSpPr/>
          <p:nvPr/>
        </p:nvSpPr>
        <p:spPr>
          <a:xfrm rot="19860000">
            <a:off x="3347720" y="2708275"/>
            <a:ext cx="431800" cy="431800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右箭头 20"/>
          <p:cNvSpPr/>
          <p:nvPr>
            <p:custDataLst>
              <p:tags r:id="rId4"/>
            </p:custDataLst>
          </p:nvPr>
        </p:nvSpPr>
        <p:spPr>
          <a:xfrm rot="14700000">
            <a:off x="2626995" y="4711065"/>
            <a:ext cx="431800" cy="431800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>
            <p:custDataLst>
              <p:tags r:id="rId5"/>
            </p:custDataLst>
          </p:nvPr>
        </p:nvSpPr>
        <p:spPr>
          <a:xfrm rot="10800000">
            <a:off x="4505325" y="5810885"/>
            <a:ext cx="431800" cy="431800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>
            <p:custDataLst>
              <p:tags r:id="rId6"/>
            </p:custDataLst>
          </p:nvPr>
        </p:nvSpPr>
        <p:spPr>
          <a:xfrm rot="6480000">
            <a:off x="6449060" y="4767580"/>
            <a:ext cx="431800" cy="43180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右箭头 23"/>
          <p:cNvSpPr/>
          <p:nvPr>
            <p:custDataLst>
              <p:tags r:id="rId7"/>
            </p:custDataLst>
          </p:nvPr>
        </p:nvSpPr>
        <p:spPr>
          <a:xfrm rot="1800000">
            <a:off x="5575300" y="2704465"/>
            <a:ext cx="431800" cy="43180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3780790" y="2031365"/>
            <a:ext cx="1823720" cy="8197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未明确诊断的急性腹痛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605145" y="3325495"/>
            <a:ext cx="1867535" cy="9442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面部危险三角区的感染</a:t>
            </a:r>
            <a:endParaRPr lang="zh-CN" altLang="en-US" sz="2400" b="1"/>
          </a:p>
        </p:txBody>
      </p:sp>
      <p:sp>
        <p:nvSpPr>
          <p:cNvPr id="27" name="文本框 26"/>
          <p:cNvSpPr txBox="1"/>
          <p:nvPr/>
        </p:nvSpPr>
        <p:spPr>
          <a:xfrm>
            <a:off x="5200650" y="5229860"/>
            <a:ext cx="1475740" cy="9493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各种脏器出血、出血性疾病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818130" y="5282565"/>
            <a:ext cx="17240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软组织损伤或扭伤的初期（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48h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endParaRPr lang="zh-CN" altLang="en-US" sz="2400"/>
          </a:p>
        </p:txBody>
      </p:sp>
      <p:sp>
        <p:nvSpPr>
          <p:cNvPr id="29" name="文本框 28"/>
          <p:cNvSpPr txBox="1"/>
          <p:nvPr/>
        </p:nvSpPr>
        <p:spPr>
          <a:xfrm>
            <a:off x="2513330" y="3577590"/>
            <a:ext cx="906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其他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9975" y="1844675"/>
            <a:ext cx="5153025" cy="4181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1"/>
      <p:bldP spid="5" grpId="1" animBg="1"/>
      <p:bldP spid="25" grpId="2"/>
      <p:bldP spid="5" grpId="2" animBg="1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DIAGRAM_VIRTUALLY_FRAME" val="{&quot;height&quot;:260.02630029505013,&quot;left&quot;:250.67336693307007,&quot;top&quot;:157.34846906894396,&quot;width&quot;:426.93546456036876}"/>
</p:tagLst>
</file>

<file path=ppt/tags/tag11.xml><?xml version="1.0" encoding="utf-8"?>
<p:tagLst xmlns:p="http://schemas.openxmlformats.org/presentationml/2006/main">
  <p:tag name="KSO_WM_DIAGRAM_VIRTUALLY_FRAME" val="{&quot;height&quot;:260.02630029505013,&quot;left&quot;:250.67336693307007,&quot;top&quot;:157.34846906894396,&quot;width&quot;:426.93546456036876}"/>
</p:tagLst>
</file>

<file path=ppt/tags/tag12.xml><?xml version="1.0" encoding="utf-8"?>
<p:tagLst xmlns:p="http://schemas.openxmlformats.org/presentationml/2006/main">
  <p:tag name="KSO_WM_DIAGRAM_VIRTUALLY_FRAME" val="{&quot;height&quot;:260.02630029505013,&quot;left&quot;:250.67336693307007,&quot;top&quot;:157.34846906894396,&quot;width&quot;:426.93546456036876}"/>
</p:tagLst>
</file>

<file path=ppt/tags/tag13.xml><?xml version="1.0" encoding="utf-8"?>
<p:tagLst xmlns:p="http://schemas.openxmlformats.org/presentationml/2006/main">
  <p:tag name="KSO_WM_DIAGRAM_VIRTUALLY_FRAME" val="{&quot;height&quot;:260.02630029505013,&quot;left&quot;:250.67336693307007,&quot;top&quot;:157.34846906894396,&quot;width&quot;:426.93546456036876}"/>
</p:tagLst>
</file>

<file path=ppt/tags/tag14.xml><?xml version="1.0" encoding="utf-8"?>
<p:tagLst xmlns:p="http://schemas.openxmlformats.org/presentationml/2006/main">
  <p:tag name="KSO_WM_DIAGRAM_VIRTUALLY_FRAME" val="{&quot;height&quot;:260.02630029505013,&quot;left&quot;:250.67336693307007,&quot;top&quot;:157.34846906894396,&quot;width&quot;:426.93546456036876}"/>
</p:tagLst>
</file>

<file path=ppt/tags/tag15.xml><?xml version="1.0" encoding="utf-8"?>
<p:tagLst xmlns:p="http://schemas.openxmlformats.org/presentationml/2006/main">
  <p:tag name="KSO_WM_DIAGRAM_VIRTUALLY_FRAME" val="{&quot;height&quot;:260.02630029505013,&quot;left&quot;:250.67336693307007,&quot;top&quot;:157.34846906894396,&quot;width&quot;:426.93546456036876}"/>
</p:tagLst>
</file>

<file path=ppt/tags/tag16.xml><?xml version="1.0" encoding="utf-8"?>
<p:tagLst xmlns:p="http://schemas.openxmlformats.org/presentationml/2006/main">
  <p:tag name="KSO_WM_DIAGRAM_VIRTUALLY_FRAME" val="{&quot;height&quot;:260.02630029505013,&quot;left&quot;:250.67336693307007,&quot;top&quot;:157.34846906894396,&quot;width&quot;:426.93546456036876}"/>
</p:tagLst>
</file>

<file path=ppt/tags/tag17.xml><?xml version="1.0" encoding="utf-8"?>
<p:tagLst xmlns:p="http://schemas.openxmlformats.org/presentationml/2006/main">
  <p:tag name="KSO_WM_DIAGRAM_VIRTUALLY_FRAME" val="{&quot;height&quot;:260.02630029505013,&quot;left&quot;:250.67336693307007,&quot;top&quot;:157.34846906894396,&quot;width&quot;:426.93546456036876}"/>
</p:tagLst>
</file>

<file path=ppt/tags/tag18.xml><?xml version="1.0" encoding="utf-8"?>
<p:tagLst xmlns:p="http://schemas.openxmlformats.org/presentationml/2006/main">
  <p:tag name="KSO_WM_DIAGRAM_VIRTUALLY_FRAME" val="{&quot;height&quot;:260.02630029505013,&quot;left&quot;:250.67336693307007,&quot;top&quot;:157.34846906894396,&quot;width&quot;:426.93546456036876}"/>
</p:tagLst>
</file>

<file path=ppt/tags/tag19.xml><?xml version="1.0" encoding="utf-8"?>
<p:tagLst xmlns:p="http://schemas.openxmlformats.org/presentationml/2006/main">
  <p:tag name="KSO_WM_DIAGRAM_VIRTUALLY_FRAME" val="{&quot;height&quot;:260.02630029505013,&quot;left&quot;:250.67336693307007,&quot;top&quot;:157.34846906894396,&quot;width&quot;:426.93546456036876}"/>
</p:tagLst>
</file>

<file path=ppt/tags/tag2.xml><?xml version="1.0" encoding="utf-8"?>
<p:tagLst xmlns:p="http://schemas.openxmlformats.org/presentationml/2006/main">
  <p:tag name="KSO_WM_DIAGRAM_VIRTUALLY_FRAME" val="{&quot;height&quot;:260.02630029505013,&quot;left&quot;:250.67336693307007,&quot;top&quot;:157.34846906894396,&quot;width&quot;:426.93546456036876}"/>
</p:tagLst>
</file>

<file path=ppt/tags/tag20.xml><?xml version="1.0" encoding="utf-8"?>
<p:tagLst xmlns:p="http://schemas.openxmlformats.org/presentationml/2006/main">
  <p:tag name="KSO_WM_DIAGRAM_VIRTUALLY_FRAME" val="{&quot;height&quot;:260.02630029505013,&quot;left&quot;:250.67336693307007,&quot;top&quot;:157.34846906894396,&quot;width&quot;:426.93546456036876}"/>
</p:tagLst>
</file>

<file path=ppt/tags/tag21.xml><?xml version="1.0" encoding="utf-8"?>
<p:tagLst xmlns:p="http://schemas.openxmlformats.org/presentationml/2006/main">
  <p:tag name="KSO_WM_DIAGRAM_VIRTUALLY_FRAME" val="{&quot;height&quot;:260.02630029505013,&quot;left&quot;:250.67336693307007,&quot;top&quot;:157.34846906894396,&quot;width&quot;:426.93546456036876}"/>
</p:tagLst>
</file>

<file path=ppt/tags/tag22.xml><?xml version="1.0" encoding="utf-8"?>
<p:tagLst xmlns:p="http://schemas.openxmlformats.org/presentationml/2006/main">
  <p:tag name="KSO_WM_DIAGRAM_VIRTUALLY_FRAME" val="{&quot;height&quot;:260.02630029505013,&quot;left&quot;:250.67336693307007,&quot;top&quot;:157.34846906894396,&quot;width&quot;:426.93546456036876}"/>
</p:tagLst>
</file>

<file path=ppt/tags/tag23.xml><?xml version="1.0" encoding="utf-8"?>
<p:tagLst xmlns:p="http://schemas.openxmlformats.org/presentationml/2006/main">
  <p:tag name="KSO_WM_DIAGRAM_VIRTUALLY_FRAME" val="{&quot;height&quot;:260.02630029505013,&quot;left&quot;:250.67336693307007,&quot;top&quot;:157.34846906894396,&quot;width&quot;:426.93546456036876}"/>
</p:tagLst>
</file>

<file path=ppt/tags/tag24.xml><?xml version="1.0" encoding="utf-8"?>
<p:tagLst xmlns:p="http://schemas.openxmlformats.org/presentationml/2006/main">
  <p:tag name="KSO_WM_DIAGRAM_VIRTUALLY_FRAME" val="{&quot;height&quot;:260.02630029505013,&quot;left&quot;:250.67336693307007,&quot;top&quot;:157.34846906894396,&quot;width&quot;:426.93546456036876}"/>
</p:tagLst>
</file>

<file path=ppt/tags/tag25.xml><?xml version="1.0" encoding="utf-8"?>
<p:tagLst xmlns:p="http://schemas.openxmlformats.org/presentationml/2006/main">
  <p:tag name="KSO_WM_DIAGRAM_VIRTUALLY_FRAME" val="{&quot;height&quot;:260.02630029505013,&quot;left&quot;:250.67336693307007,&quot;top&quot;:157.34846906894396,&quot;width&quot;:426.93546456036876}"/>
</p:tagLst>
</file>

<file path=ppt/tags/tag26.xml><?xml version="1.0" encoding="utf-8"?>
<p:tagLst xmlns:p="http://schemas.openxmlformats.org/presentationml/2006/main">
  <p:tag name="KSO_WM_DIAGRAM_VIRTUALLY_FRAME" val="{&quot;height&quot;:368.0511811023622,&quot;left&quot;:297.65,&quot;top&quot;:101.24881889763779,&quot;width&quot;:374.29976377952755}"/>
</p:tagLst>
</file>

<file path=ppt/tags/tag27.xml><?xml version="1.0" encoding="utf-8"?>
<p:tagLst xmlns:p="http://schemas.openxmlformats.org/presentationml/2006/main">
  <p:tag name="KSO_WM_DIAGRAM_VIRTUALLY_FRAME" val="{&quot;height&quot;:368.0511811023622,&quot;left&quot;:297.65,&quot;top&quot;:101.24881889763779,&quot;width&quot;:374.29976377952755}"/>
</p:tagLst>
</file>

<file path=ppt/tags/tag28.xml><?xml version="1.0" encoding="utf-8"?>
<p:tagLst xmlns:p="http://schemas.openxmlformats.org/presentationml/2006/main">
  <p:tag name="KSO_WM_DIAGRAM_VIRTUALLY_FRAME" val="{&quot;height&quot;:368.0511811023622,&quot;left&quot;:297.65,&quot;top&quot;:101.24881889763779,&quot;width&quot;:374.29976377952755}"/>
</p:tagLst>
</file>

<file path=ppt/tags/tag29.xml><?xml version="1.0" encoding="utf-8"?>
<p:tagLst xmlns:p="http://schemas.openxmlformats.org/presentationml/2006/main">
  <p:tag name="KSO_WM_DIAGRAM_VIRTUALLY_FRAME" val="{&quot;height&quot;:368.0511811023622,&quot;left&quot;:297.65,&quot;top&quot;:101.24881889763779,&quot;width&quot;:374.29976377952755}"/>
</p:tagLst>
</file>

<file path=ppt/tags/tag3.xml><?xml version="1.0" encoding="utf-8"?>
<p:tagLst xmlns:p="http://schemas.openxmlformats.org/presentationml/2006/main">
  <p:tag name="KSO_WM_DIAGRAM_VIRTUALLY_FRAME" val="{&quot;height&quot;:260.02630029505013,&quot;left&quot;:250.67336693307007,&quot;top&quot;:157.34846906894396,&quot;width&quot;:426.93546456036876}"/>
</p:tagLst>
</file>

<file path=ppt/tags/tag30.xml><?xml version="1.0" encoding="utf-8"?>
<p:tagLst xmlns:p="http://schemas.openxmlformats.org/presentationml/2006/main">
  <p:tag name="KSO_WM_DIAGRAM_VIRTUALLY_FRAME" val="{&quot;height&quot;:368.0511811023622,&quot;left&quot;:297.65,&quot;top&quot;:101.24881889763779,&quot;width&quot;:374.29976377952755}"/>
</p:tagLst>
</file>

<file path=ppt/tags/tag31.xml><?xml version="1.0" encoding="utf-8"?>
<p:tagLst xmlns:p="http://schemas.openxmlformats.org/presentationml/2006/main">
  <p:tag name="KSO_WM_DIAGRAM_VIRTUALLY_FRAME" val="{&quot;height&quot;:368.0511811023622,&quot;left&quot;:297.65,&quot;top&quot;:101.24881889763779,&quot;width&quot;:374.29976377952755}"/>
</p:tagLst>
</file>

<file path=ppt/tags/tag32.xml><?xml version="1.0" encoding="utf-8"?>
<p:tagLst xmlns:p="http://schemas.openxmlformats.org/presentationml/2006/main">
  <p:tag name="KSO_WM_DIAGRAM_VIRTUALLY_FRAME" val="{&quot;height&quot;:368.0511811023622,&quot;left&quot;:297.65,&quot;top&quot;:101.24881889763779,&quot;width&quot;:374.29976377952755}"/>
</p:tagLst>
</file>

<file path=ppt/tags/tag33.xml><?xml version="1.0" encoding="utf-8"?>
<p:tagLst xmlns:p="http://schemas.openxmlformats.org/presentationml/2006/main">
  <p:tag name="KSO_WM_DIAGRAM_VIRTUALLY_FRAME" val="{&quot;height&quot;:368.0511811023622,&quot;left&quot;:297.65,&quot;top&quot;:101.24881889763779,&quot;width&quot;:374.29976377952755}"/>
</p:tagLst>
</file>

<file path=ppt/tags/tag34.xml><?xml version="1.0" encoding="utf-8"?>
<p:tagLst xmlns:p="http://schemas.openxmlformats.org/presentationml/2006/main">
  <p:tag name="KSO_WM_DIAGRAM_VIRTUALLY_FRAME" val="{&quot;height&quot;:368.0511811023622,&quot;left&quot;:297.65,&quot;top&quot;:101.24881889763779,&quot;width&quot;:374.29976377952755}"/>
</p:tagLst>
</file>

<file path=ppt/tags/tag35.xml><?xml version="1.0" encoding="utf-8"?>
<p:tagLst xmlns:p="http://schemas.openxmlformats.org/presentationml/2006/main">
  <p:tag name="KSO_WM_DIAGRAM_VIRTUALLY_FRAME" val="{&quot;height&quot;:368.0511811023622,&quot;left&quot;:297.65,&quot;top&quot;:101.24881889763779,&quot;width&quot;:374.29976377952755}"/>
</p:tagLst>
</file>

<file path=ppt/tags/tag36.xml><?xml version="1.0" encoding="utf-8"?>
<p:tagLst xmlns:p="http://schemas.openxmlformats.org/presentationml/2006/main">
  <p:tag name="KSO_WM_DIAGRAM_VIRTUALLY_FRAME" val="{&quot;height&quot;:368.0511811023622,&quot;left&quot;:297.65,&quot;top&quot;:101.24881889763779,&quot;width&quot;:374.29976377952755}"/>
</p:tagLst>
</file>

<file path=ppt/tags/tag37.xml><?xml version="1.0" encoding="utf-8"?>
<p:tagLst xmlns:p="http://schemas.openxmlformats.org/presentationml/2006/main">
  <p:tag name="KSO_WM_DIAGRAM_VIRTUALLY_FRAME" val="{&quot;height&quot;:368.0511811023622,&quot;left&quot;:297.65,&quot;top&quot;:101.24881889763779,&quot;width&quot;:374.29976377952755}"/>
</p:tagLst>
</file>

<file path=ppt/tags/tag38.xml><?xml version="1.0" encoding="utf-8"?>
<p:tagLst xmlns:p="http://schemas.openxmlformats.org/presentationml/2006/main">
  <p:tag name="KSO_WM_DIAGRAM_VIRTUALLY_FRAME" val="{&quot;height&quot;:251,&quot;left&quot;:62.5,&quot;top&quot;:103.62503937007872,&quot;width&quot;:359.37503937007875}"/>
</p:tagLst>
</file>

<file path=ppt/tags/tag39.xml><?xml version="1.0" encoding="utf-8"?>
<p:tagLst xmlns:p="http://schemas.openxmlformats.org/presentationml/2006/main">
  <p:tag name="KSO_WM_DIAGRAM_VIRTUALLY_FRAME" val="{&quot;height&quot;:251,&quot;left&quot;:62.5,&quot;top&quot;:103.62503937007872,&quot;width&quot;:359.37503937007875}"/>
</p:tagLst>
</file>

<file path=ppt/tags/tag4.xml><?xml version="1.0" encoding="utf-8"?>
<p:tagLst xmlns:p="http://schemas.openxmlformats.org/presentationml/2006/main">
  <p:tag name="KSO_WM_DIAGRAM_VIRTUALLY_FRAME" val="{&quot;height&quot;:260.02630029505013,&quot;left&quot;:250.67336693307007,&quot;top&quot;:157.34846906894396,&quot;width&quot;:426.93546456036876}"/>
</p:tagLst>
</file>

<file path=ppt/tags/tag40.xml><?xml version="1.0" encoding="utf-8"?>
<p:tagLst xmlns:p="http://schemas.openxmlformats.org/presentationml/2006/main">
  <p:tag name="KSO_WM_DIAGRAM_VIRTUALLY_FRAME" val="{&quot;height&quot;:251,&quot;left&quot;:62.5,&quot;top&quot;:103.62503937007872,&quot;width&quot;:359.37503937007875}"/>
</p:tagLst>
</file>

<file path=ppt/tags/tag41.xml><?xml version="1.0" encoding="utf-8"?>
<p:tagLst xmlns:p="http://schemas.openxmlformats.org/presentationml/2006/main">
  <p:tag name="KSO_WM_DIAGRAM_VIRTUALLY_FRAME" val="{&quot;height&quot;:251,&quot;left&quot;:62.5,&quot;top&quot;:103.62503937007872,&quot;width&quot;:359.37503937007875}"/>
</p:tagLst>
</file>

<file path=ppt/tags/tag42.xml><?xml version="1.0" encoding="utf-8"?>
<p:tagLst xmlns:p="http://schemas.openxmlformats.org/presentationml/2006/main">
  <p:tag name="KSO_WM_DIAGRAM_VIRTUALLY_FRAME" val="{&quot;height&quot;:251,&quot;left&quot;:62.5,&quot;top&quot;:103.62503937007872,&quot;width&quot;:359.37503937007875}"/>
</p:tagLst>
</file>

<file path=ppt/tags/tag43.xml><?xml version="1.0" encoding="utf-8"?>
<p:tagLst xmlns:p="http://schemas.openxmlformats.org/presentationml/2006/main">
  <p:tag name="KSO_WM_DIAGRAM_VIRTUALLY_FRAME" val="{&quot;height&quot;:251,&quot;left&quot;:62.5,&quot;top&quot;:103.62503937007872,&quot;width&quot;:359.37503937007875}"/>
</p:tagLst>
</file>

<file path=ppt/tags/tag44.xml><?xml version="1.0" encoding="utf-8"?>
<p:tagLst xmlns:p="http://schemas.openxmlformats.org/presentationml/2006/main">
  <p:tag name="KSO_WM_DIAGRAM_VIRTUALLY_FRAME" val="{&quot;height&quot;:251,&quot;left&quot;:62.5,&quot;top&quot;:103.62503937007872,&quot;width&quot;:359.37503937007875}"/>
</p:tagLst>
</file>

<file path=ppt/tags/tag45.xml><?xml version="1.0" encoding="utf-8"?>
<p:tagLst xmlns:p="http://schemas.openxmlformats.org/presentationml/2006/main">
  <p:tag name="KSO_WM_DIAGRAM_VIRTUALLY_FRAME" val="{&quot;height&quot;:251,&quot;left&quot;:62.5,&quot;top&quot;:103.62503937007872,&quot;width&quot;:359.37503937007875}"/>
</p:tagLst>
</file>

<file path=ppt/tags/tag46.xml><?xml version="1.0" encoding="utf-8"?>
<p:tagLst xmlns:p="http://schemas.openxmlformats.org/presentationml/2006/main">
  <p:tag name="KSO_WM_DIAGRAM_VIRTUALLY_FRAME" val="{&quot;height&quot;:251,&quot;left&quot;:62.5,&quot;top&quot;:103.62503937007872,&quot;width&quot;:359.37503937007875}"/>
</p:tagLst>
</file>

<file path=ppt/tags/tag47.xml><?xml version="1.0" encoding="utf-8"?>
<p:tagLst xmlns:p="http://schemas.openxmlformats.org/presentationml/2006/main">
  <p:tag name="KSO_WM_DIAGRAM_VIRTUALLY_FRAME" val="{&quot;height&quot;:251,&quot;left&quot;:62.5,&quot;top&quot;:103.62503937007872,&quot;width&quot;:359.37503937007875}"/>
</p:tagLst>
</file>

<file path=ppt/tags/tag48.xml><?xml version="1.0" encoding="utf-8"?>
<p:tagLst xmlns:p="http://schemas.openxmlformats.org/presentationml/2006/main">
  <p:tag name="KSO_WM_DIAGRAM_VIRTUALLY_FRAME" val="{&quot;height&quot;:251,&quot;left&quot;:62.5,&quot;top&quot;:103.62503937007872,&quot;width&quot;:359.37503937007875}"/>
</p:tagLst>
</file>

<file path=ppt/tags/tag49.xml><?xml version="1.0" encoding="utf-8"?>
<p:tagLst xmlns:p="http://schemas.openxmlformats.org/presentationml/2006/main">
  <p:tag name="KSO_WM_DIAGRAM_VIRTUALLY_FRAME" val="{&quot;height&quot;:251,&quot;left&quot;:62.5,&quot;top&quot;:103.62503937007872,&quot;width&quot;:359.37503937007875}"/>
</p:tagLst>
</file>

<file path=ppt/tags/tag5.xml><?xml version="1.0" encoding="utf-8"?>
<p:tagLst xmlns:p="http://schemas.openxmlformats.org/presentationml/2006/main">
  <p:tag name="KSO_WM_DIAGRAM_VIRTUALLY_FRAME" val="{&quot;height&quot;:260.02630029505013,&quot;left&quot;:250.67336693307007,&quot;top&quot;:157.34846906894396,&quot;width&quot;:426.93546456036876}"/>
</p:tagLst>
</file>

<file path=ppt/tags/tag50.xml><?xml version="1.0" encoding="utf-8"?>
<p:tagLst xmlns:p="http://schemas.openxmlformats.org/presentationml/2006/main">
  <p:tag name="KSO_WM_DIAGRAM_VIRTUALLY_FRAME" val="{&quot;height&quot;:251,&quot;left&quot;:62.5,&quot;top&quot;:103.62503937007872,&quot;width&quot;:359.37503937007875}"/>
</p:tagLst>
</file>

<file path=ppt/tags/tag51.xml><?xml version="1.0" encoding="utf-8"?>
<p:tagLst xmlns:p="http://schemas.openxmlformats.org/presentationml/2006/main">
  <p:tag name="KSO_WM_DIAGRAM_VIRTUALLY_FRAME" val="{&quot;height&quot;:251,&quot;left&quot;:62.5,&quot;top&quot;:103.62503937007872,&quot;width&quot;:359.37503937007875}"/>
</p:tagLst>
</file>

<file path=ppt/tags/tag52.xml><?xml version="1.0" encoding="utf-8"?>
<p:tagLst xmlns:p="http://schemas.openxmlformats.org/presentationml/2006/main">
  <p:tag name="KSO_WM_DIAGRAM_VIRTUALLY_FRAME" val="{&quot;height&quot;:251,&quot;left&quot;:62.5,&quot;top&quot;:103.62503937007872,&quot;width&quot;:359.37503937007875}"/>
</p:tagLst>
</file>

<file path=ppt/tags/tag53.xml><?xml version="1.0" encoding="utf-8"?>
<p:tagLst xmlns:p="http://schemas.openxmlformats.org/presentationml/2006/main">
  <p:tag name="KSO_WM_DIAGRAM_VIRTUALLY_FRAME" val="{&quot;height&quot;:251,&quot;left&quot;:62.5,&quot;top&quot;:103.62503937007872,&quot;width&quot;:359.37503937007875}"/>
</p:tagLst>
</file>

<file path=ppt/tags/tag54.xml><?xml version="1.0" encoding="utf-8"?>
<p:tagLst xmlns:p="http://schemas.openxmlformats.org/presentationml/2006/main">
  <p:tag name="KSO_WM_DIAGRAM_VIRTUALLY_FRAME" val="{&quot;height&quot;:251,&quot;left&quot;:62.5,&quot;top&quot;:103.62503937007872,&quot;width&quot;:359.37503937007875}"/>
</p:tagLst>
</file>

<file path=ppt/tags/tag55.xml><?xml version="1.0" encoding="utf-8"?>
<p:tagLst xmlns:p="http://schemas.openxmlformats.org/presentationml/2006/main">
  <p:tag name="KSO_WM_DIAGRAM_VIRTUALLY_FRAME" val="{&quot;height&quot;:251,&quot;left&quot;:62.5,&quot;top&quot;:103.62503937007872,&quot;width&quot;:359.37503937007875}"/>
</p:tagLst>
</file>

<file path=ppt/tags/tag56.xml><?xml version="1.0" encoding="utf-8"?>
<p:tagLst xmlns:p="http://schemas.openxmlformats.org/presentationml/2006/main">
  <p:tag name="KSO_WM_DIAGRAM_VIRTUALLY_FRAME" val="{&quot;height&quot;:251,&quot;left&quot;:62.5,&quot;top&quot;:103.62503937007872,&quot;width&quot;:359.37503937007875}"/>
</p:tagLst>
</file>

<file path=ppt/tags/tag57.xml><?xml version="1.0" encoding="utf-8"?>
<p:tagLst xmlns:p="http://schemas.openxmlformats.org/presentationml/2006/main">
  <p:tag name="KSO_WM_DIAGRAM_VIRTUALLY_FRAME" val="{&quot;height&quot;:251,&quot;left&quot;:62.5,&quot;top&quot;:103.62503937007872,&quot;width&quot;:359.37503937007875}"/>
</p:tagLst>
</file>

<file path=ppt/tags/tag58.xml><?xml version="1.0" encoding="utf-8"?>
<p:tagLst xmlns:p="http://schemas.openxmlformats.org/presentationml/2006/main">
  <p:tag name="KSO_WM_DIAGRAM_VIRTUALLY_FRAME" val="{&quot;height&quot;:251,&quot;left&quot;:62.5,&quot;top&quot;:103.62503937007872,&quot;width&quot;:359.37503937007875}"/>
</p:tagLst>
</file>

<file path=ppt/tags/tag59.xml><?xml version="1.0" encoding="utf-8"?>
<p:tagLst xmlns:p="http://schemas.openxmlformats.org/presentationml/2006/main">
  <p:tag name="KSO_WM_DIAGRAM_VIRTUALLY_FRAME" val="{&quot;height&quot;:251,&quot;left&quot;:62.5,&quot;top&quot;:103.62503937007872,&quot;width&quot;:359.37503937007875}"/>
</p:tagLst>
</file>

<file path=ppt/tags/tag6.xml><?xml version="1.0" encoding="utf-8"?>
<p:tagLst xmlns:p="http://schemas.openxmlformats.org/presentationml/2006/main">
  <p:tag name="KSO_WM_DIAGRAM_VIRTUALLY_FRAME" val="{&quot;height&quot;:260.02630029505013,&quot;left&quot;:250.67336693307007,&quot;top&quot;:157.34846906894396,&quot;width&quot;:426.93546456036876}"/>
</p:tagLst>
</file>

<file path=ppt/tags/tag60.xml><?xml version="1.0" encoding="utf-8"?>
<p:tagLst xmlns:p="http://schemas.openxmlformats.org/presentationml/2006/main">
  <p:tag name="KSO_WM_DIAGRAM_VIRTUALLY_FRAME" val="{&quot;height&quot;:251,&quot;left&quot;:62.5,&quot;top&quot;:103.62503937007872,&quot;width&quot;:359.37503937007875}"/>
</p:tagLst>
</file>

<file path=ppt/tags/tag61.xml><?xml version="1.0" encoding="utf-8"?>
<p:tagLst xmlns:p="http://schemas.openxmlformats.org/presentationml/2006/main">
  <p:tag name="KSO_WM_DIAGRAM_VIRTUALLY_FRAME" val="{&quot;height&quot;:251,&quot;left&quot;:62.5,&quot;top&quot;:103.62503937007872,&quot;width&quot;:359.37503937007875}"/>
</p:tagLst>
</file>

<file path=ppt/tags/tag62.xml><?xml version="1.0" encoding="utf-8"?>
<p:tagLst xmlns:p="http://schemas.openxmlformats.org/presentationml/2006/main">
  <p:tag name="KSO_WM_DIAGRAM_VIRTUALLY_FRAME" val="{&quot;height&quot;:251,&quot;left&quot;:62.5,&quot;top&quot;:103.62503937007872,&quot;width&quot;:359.37503937007875}"/>
</p:tagLst>
</file>

<file path=ppt/tags/tag63.xml><?xml version="1.0" encoding="utf-8"?>
<p:tagLst xmlns:p="http://schemas.openxmlformats.org/presentationml/2006/main">
  <p:tag name="KSO_WM_DIAGRAM_VIRTUALLY_FRAME" val="{&quot;height&quot;:251,&quot;left&quot;:62.5,&quot;top&quot;:103.62503937007872,&quot;width&quot;:359.37503937007875}"/>
</p:tagLst>
</file>

<file path=ppt/tags/tag64.xml><?xml version="1.0" encoding="utf-8"?>
<p:tagLst xmlns:p="http://schemas.openxmlformats.org/presentationml/2006/main">
  <p:tag name="KSO_WM_DIAGRAM_VIRTUALLY_FRAME" val="{&quot;height&quot;:251,&quot;left&quot;:62.5,&quot;top&quot;:103.62503937007872,&quot;width&quot;:359.37503937007875}"/>
</p:tagLst>
</file>

<file path=ppt/tags/tag65.xml><?xml version="1.0" encoding="utf-8"?>
<p:tagLst xmlns:p="http://schemas.openxmlformats.org/presentationml/2006/main">
  <p:tag name="KSO_WM_DIAGRAM_VIRTUALLY_FRAME" val="{&quot;height&quot;:251,&quot;left&quot;:62.5,&quot;top&quot;:103.62503937007872,&quot;width&quot;:359.37503937007875}"/>
</p:tagLst>
</file>

<file path=ppt/tags/tag66.xml><?xml version="1.0" encoding="utf-8"?>
<p:tagLst xmlns:p="http://schemas.openxmlformats.org/presentationml/2006/main">
  <p:tag name="KSO_WM_DIAGRAM_VIRTUALLY_FRAME" val="{&quot;height&quot;:251,&quot;left&quot;:62.5,&quot;top&quot;:103.62503937007872,&quot;width&quot;:359.37503937007875}"/>
</p:tagLst>
</file>

<file path=ppt/tags/tag67.xml><?xml version="1.0" encoding="utf-8"?>
<p:tagLst xmlns:p="http://schemas.openxmlformats.org/presentationml/2006/main">
  <p:tag name="KSO_WM_DIAGRAM_VIRTUALLY_FRAME" val="{&quot;height&quot;:251,&quot;left&quot;:62.5,&quot;top&quot;:103.62503937007872,&quot;width&quot;:359.37503937007875}"/>
</p:tagLst>
</file>

<file path=ppt/tags/tag68.xml><?xml version="1.0" encoding="utf-8"?>
<p:tagLst xmlns:p="http://schemas.openxmlformats.org/presentationml/2006/main">
  <p:tag name="KSO_WM_DIAGRAM_VIRTUALLY_FRAME" val="{&quot;height&quot;:251,&quot;left&quot;:62.5,&quot;top&quot;:103.62503937007872,&quot;width&quot;:359.37503937007875}"/>
</p:tagLst>
</file>

<file path=ppt/tags/tag69.xml><?xml version="1.0" encoding="utf-8"?>
<p:tagLst xmlns:p="http://schemas.openxmlformats.org/presentationml/2006/main">
  <p:tag name="KSO_WM_DIAGRAM_VIRTUALLY_FRAME" val="{&quot;height&quot;:251,&quot;left&quot;:62.5,&quot;top&quot;:103.62503937007872,&quot;width&quot;:359.37503937007875}"/>
</p:tagLst>
</file>

<file path=ppt/tags/tag7.xml><?xml version="1.0" encoding="utf-8"?>
<p:tagLst xmlns:p="http://schemas.openxmlformats.org/presentationml/2006/main">
  <p:tag name="KSO_WM_DIAGRAM_VIRTUALLY_FRAME" val="{&quot;height&quot;:260.02630029505013,&quot;left&quot;:250.67336693307007,&quot;top&quot;:157.34846906894396,&quot;width&quot;:426.93546456036876}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DIAGRAM_VIRTUALLY_FRAME" val="{&quot;height&quot;:260.02630029505013,&quot;left&quot;:250.67336693307007,&quot;top&quot;:157.34846906894396,&quot;width&quot;:426.93546456036876}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DIAGRAM_VIRTUALLY_FRAME" val="{&quot;height&quot;:260.02630029505013,&quot;left&quot;:250.67336693307007,&quot;top&quot;:157.34846906894396,&quot;width&quot;:426.93546456036876}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resource_record_key" val="{&quot;13&quot;:[20481865,19965466,20362274,19951226]}"/>
  <p:tag name="commondata" val="eyJoZGlkIjoiYWM4ZDYwZjdhNjc0NWI0MTRmNTcwYzYyYjdkN2FlZjY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1100</Words>
  <Application>WPS 演示</Application>
  <PresentationFormat>全屏显示(4:3)</PresentationFormat>
  <Paragraphs>216</Paragraphs>
  <Slides>19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3" baseType="lpstr">
      <vt:lpstr>Arial</vt:lpstr>
      <vt:lpstr>宋体</vt:lpstr>
      <vt:lpstr>Wingdings</vt:lpstr>
      <vt:lpstr>Lato</vt:lpstr>
      <vt:lpstr>Calibri</vt:lpstr>
      <vt:lpstr>黑体</vt:lpstr>
      <vt:lpstr>微软雅黑</vt:lpstr>
      <vt:lpstr>Palatino Linotype</vt:lpstr>
      <vt:lpstr>Calibri</vt:lpstr>
      <vt:lpstr>等线</vt:lpstr>
      <vt:lpstr>Impact</vt:lpstr>
      <vt:lpstr>Arial Unicode MS</vt:lpstr>
      <vt:lpstr>Segoe Print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Endeavor</cp:lastModifiedBy>
  <cp:revision>23</cp:revision>
  <dcterms:created xsi:type="dcterms:W3CDTF">2021-12-27T05:59:00Z</dcterms:created>
  <dcterms:modified xsi:type="dcterms:W3CDTF">2024-04-12T20:48:05Z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8FB8A14429224C5C8979E61F2A767D5A_12</vt:lpwstr>
  </property>
  <property fmtid="{D5CDD505-2E9C-101B-9397-08002B2CF9AE}" pid="3" name="KSOProductBuildVer">
    <vt:lpwstr>2052-12.1.0.16412</vt:lpwstr>
  </property>
</Properties>
</file>